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292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3D71E-356D-77D5-C939-93F0CCD28F30}" v="33" dt="2024-03-19T15:25:52.504"/>
    <p1510:client id="{1F71DD97-5A29-FCA7-A260-BD2E58A02BC0}" v="3" dt="2024-03-18T16:11:39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pos="6264"/>
        <p:guide orient="horz" pos="36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Sullivan" userId="S::sullivanl@uwosh.edu::5eb985bc-f0d6-4959-90d7-9a467f160e31" providerId="AD" clId="Web-{1F71DD97-5A29-FCA7-A260-BD2E58A02BC0}"/>
    <pc:docChg chg="modSld">
      <pc:chgData name="Lisa Sullivan" userId="S::sullivanl@uwosh.edu::5eb985bc-f0d6-4959-90d7-9a467f160e31" providerId="AD" clId="Web-{1F71DD97-5A29-FCA7-A260-BD2E58A02BC0}" dt="2024-03-18T16:11:38.131" v="1" actId="20577"/>
      <pc:docMkLst>
        <pc:docMk/>
      </pc:docMkLst>
      <pc:sldChg chg="modSp">
        <pc:chgData name="Lisa Sullivan" userId="S::sullivanl@uwosh.edu::5eb985bc-f0d6-4959-90d7-9a467f160e31" providerId="AD" clId="Web-{1F71DD97-5A29-FCA7-A260-BD2E58A02BC0}" dt="2024-03-18T16:11:38.131" v="1" actId="20577"/>
        <pc:sldMkLst>
          <pc:docMk/>
          <pc:sldMk cId="2377164253" sldId="292"/>
        </pc:sldMkLst>
        <pc:spChg chg="mod">
          <ac:chgData name="Lisa Sullivan" userId="S::sullivanl@uwosh.edu::5eb985bc-f0d6-4959-90d7-9a467f160e31" providerId="AD" clId="Web-{1F71DD97-5A29-FCA7-A260-BD2E58A02BC0}" dt="2024-03-18T16:11:38.131" v="1" actId="20577"/>
          <ac:spMkLst>
            <pc:docMk/>
            <pc:sldMk cId="2377164253" sldId="292"/>
            <ac:spMk id="159" creationId="{8EED5A81-D106-422F-8455-CF5F456EB3E0}"/>
          </ac:spMkLst>
        </pc:spChg>
      </pc:sldChg>
    </pc:docChg>
  </pc:docChgLst>
  <pc:docChgLst>
    <pc:chgData name="Lisa Sullivan" userId="S::sullivanl@uwosh.edu::5eb985bc-f0d6-4959-90d7-9a467f160e31" providerId="AD" clId="Web-{049E595C-11AF-99D2-CD23-86DB57D128AB}"/>
    <pc:docChg chg="modSld">
      <pc:chgData name="Lisa Sullivan" userId="S::sullivanl@uwosh.edu::5eb985bc-f0d6-4959-90d7-9a467f160e31" providerId="AD" clId="Web-{049E595C-11AF-99D2-CD23-86DB57D128AB}" dt="2024-01-11T14:07:38.006" v="8" actId="20577"/>
      <pc:docMkLst>
        <pc:docMk/>
      </pc:docMkLst>
      <pc:sldChg chg="modSp">
        <pc:chgData name="Lisa Sullivan" userId="S::sullivanl@uwosh.edu::5eb985bc-f0d6-4959-90d7-9a467f160e31" providerId="AD" clId="Web-{049E595C-11AF-99D2-CD23-86DB57D128AB}" dt="2024-01-11T14:07:38.006" v="8" actId="20577"/>
        <pc:sldMkLst>
          <pc:docMk/>
          <pc:sldMk cId="2377164253" sldId="292"/>
        </pc:sldMkLst>
        <pc:spChg chg="mod">
          <ac:chgData name="Lisa Sullivan" userId="S::sullivanl@uwosh.edu::5eb985bc-f0d6-4959-90d7-9a467f160e31" providerId="AD" clId="Web-{049E595C-11AF-99D2-CD23-86DB57D128AB}" dt="2024-01-11T14:07:38.006" v="8" actId="20577"/>
          <ac:spMkLst>
            <pc:docMk/>
            <pc:sldMk cId="2377164253" sldId="292"/>
            <ac:spMk id="195" creationId="{81AC151D-872D-4D73-AE29-952F653257C0}"/>
          </ac:spMkLst>
        </pc:spChg>
      </pc:sldChg>
    </pc:docChg>
  </pc:docChgLst>
  <pc:docChgLst>
    <pc:chgData name="Lisa Sullivan" userId="S::sullivanl@uwosh.edu::5eb985bc-f0d6-4959-90d7-9a467f160e31" providerId="AD" clId="Web-{B9DD5D9A-B42A-D11F-5528-49FF5DCEE468}"/>
    <pc:docChg chg="modSld">
      <pc:chgData name="Lisa Sullivan" userId="S::sullivanl@uwosh.edu::5eb985bc-f0d6-4959-90d7-9a467f160e31" providerId="AD" clId="Web-{B9DD5D9A-B42A-D11F-5528-49FF5DCEE468}" dt="2024-01-10T16:50:20.655" v="32"/>
      <pc:docMkLst>
        <pc:docMk/>
      </pc:docMkLst>
      <pc:sldChg chg="delSp modSp">
        <pc:chgData name="Lisa Sullivan" userId="S::sullivanl@uwosh.edu::5eb985bc-f0d6-4959-90d7-9a467f160e31" providerId="AD" clId="Web-{B9DD5D9A-B42A-D11F-5528-49FF5DCEE468}" dt="2024-01-10T16:50:20.655" v="32"/>
        <pc:sldMkLst>
          <pc:docMk/>
          <pc:sldMk cId="2377164253" sldId="292"/>
        </pc:sldMkLst>
        <pc:spChg chg="mod">
          <ac:chgData name="Lisa Sullivan" userId="S::sullivanl@uwosh.edu::5eb985bc-f0d6-4959-90d7-9a467f160e31" providerId="AD" clId="Web-{B9DD5D9A-B42A-D11F-5528-49FF5DCEE468}" dt="2024-01-10T16:50:06.139" v="19" actId="20577"/>
          <ac:spMkLst>
            <pc:docMk/>
            <pc:sldMk cId="2377164253" sldId="292"/>
            <ac:spMk id="25" creationId="{E78E1728-CFA3-C59D-FE9E-69B3BDA617E7}"/>
          </ac:spMkLst>
        </pc:spChg>
        <pc:spChg chg="mod">
          <ac:chgData name="Lisa Sullivan" userId="S::sullivanl@uwosh.edu::5eb985bc-f0d6-4959-90d7-9a467f160e31" providerId="AD" clId="Web-{B9DD5D9A-B42A-D11F-5528-49FF5DCEE468}" dt="2024-01-10T16:50:16.717" v="30" actId="20577"/>
          <ac:spMkLst>
            <pc:docMk/>
            <pc:sldMk cId="2377164253" sldId="292"/>
            <ac:spMk id="26" creationId="{6F868A33-0AD9-04B0-95BC-A4427477A668}"/>
          </ac:spMkLst>
        </pc:spChg>
        <pc:spChg chg="del mod">
          <ac:chgData name="Lisa Sullivan" userId="S::sullivanl@uwosh.edu::5eb985bc-f0d6-4959-90d7-9a467f160e31" providerId="AD" clId="Web-{B9DD5D9A-B42A-D11F-5528-49FF5DCEE468}" dt="2024-01-10T16:50:20.655" v="32"/>
          <ac:spMkLst>
            <pc:docMk/>
            <pc:sldMk cId="2377164253" sldId="292"/>
            <ac:spMk id="31" creationId="{33949D9E-C9B8-7F22-3C18-2B35DAEE0FF0}"/>
          </ac:spMkLst>
        </pc:spChg>
        <pc:spChg chg="mod">
          <ac:chgData name="Lisa Sullivan" userId="S::sullivanl@uwosh.edu::5eb985bc-f0d6-4959-90d7-9a467f160e31" providerId="AD" clId="Web-{B9DD5D9A-B42A-D11F-5528-49FF5DCEE468}" dt="2024-01-10T16:15:23.676" v="0" actId="1076"/>
          <ac:spMkLst>
            <pc:docMk/>
            <pc:sldMk cId="2377164253" sldId="292"/>
            <ac:spMk id="150" creationId="{A84C8281-0D5E-4BF0-AB85-487647294920}"/>
          </ac:spMkLst>
        </pc:spChg>
        <pc:spChg chg="mod">
          <ac:chgData name="Lisa Sullivan" userId="S::sullivanl@uwosh.edu::5eb985bc-f0d6-4959-90d7-9a467f160e31" providerId="AD" clId="Web-{B9DD5D9A-B42A-D11F-5528-49FF5DCEE468}" dt="2024-01-10T16:48:45.231" v="6" actId="20577"/>
          <ac:spMkLst>
            <pc:docMk/>
            <pc:sldMk cId="2377164253" sldId="292"/>
            <ac:spMk id="195" creationId="{81AC151D-872D-4D73-AE29-952F653257C0}"/>
          </ac:spMkLst>
        </pc:spChg>
      </pc:sldChg>
    </pc:docChg>
  </pc:docChgLst>
  <pc:docChgLst>
    <pc:chgData name="Lisa Sullivan" userId="S::sullivanl@uwosh.edu::5eb985bc-f0d6-4959-90d7-9a467f160e31" providerId="AD" clId="Web-{FB85A01C-65B3-2FFC-91EA-7BDE2FD263BC}"/>
    <pc:docChg chg="modSld">
      <pc:chgData name="Lisa Sullivan" userId="S::sullivanl@uwosh.edu::5eb985bc-f0d6-4959-90d7-9a467f160e31" providerId="AD" clId="Web-{FB85A01C-65B3-2FFC-91EA-7BDE2FD263BC}" dt="2024-02-14T21:13:49.344" v="180" actId="20577"/>
      <pc:docMkLst>
        <pc:docMk/>
      </pc:docMkLst>
      <pc:sldChg chg="addSp modSp">
        <pc:chgData name="Lisa Sullivan" userId="S::sullivanl@uwosh.edu::5eb985bc-f0d6-4959-90d7-9a467f160e31" providerId="AD" clId="Web-{FB85A01C-65B3-2FFC-91EA-7BDE2FD263BC}" dt="2024-02-14T21:13:49.344" v="180" actId="20577"/>
        <pc:sldMkLst>
          <pc:docMk/>
          <pc:sldMk cId="2377164253" sldId="292"/>
        </pc:sldMkLst>
        <pc:spChg chg="add mod">
          <ac:chgData name="Lisa Sullivan" userId="S::sullivanl@uwosh.edu::5eb985bc-f0d6-4959-90d7-9a467f160e31" providerId="AD" clId="Web-{FB85A01C-65B3-2FFC-91EA-7BDE2FD263BC}" dt="2024-02-14T20:28:00.917" v="11" actId="20577"/>
          <ac:spMkLst>
            <pc:docMk/>
            <pc:sldMk cId="2377164253" sldId="292"/>
            <ac:spMk id="2" creationId="{5C051095-BEC1-B17A-C430-3419D5BF593B}"/>
          </ac:spMkLst>
        </pc:spChg>
        <pc:spChg chg="add mod">
          <ac:chgData name="Lisa Sullivan" userId="S::sullivanl@uwosh.edu::5eb985bc-f0d6-4959-90d7-9a467f160e31" providerId="AD" clId="Web-{FB85A01C-65B3-2FFC-91EA-7BDE2FD263BC}" dt="2024-02-14T20:30:25.660" v="44" actId="20577"/>
          <ac:spMkLst>
            <pc:docMk/>
            <pc:sldMk cId="2377164253" sldId="292"/>
            <ac:spMk id="3" creationId="{1B3562F8-E6CC-0C9A-1815-2F138A81A860}"/>
          </ac:spMkLst>
        </pc:spChg>
        <pc:spChg chg="mod">
          <ac:chgData name="Lisa Sullivan" userId="S::sullivanl@uwosh.edu::5eb985bc-f0d6-4959-90d7-9a467f160e31" providerId="AD" clId="Web-{FB85A01C-65B3-2FFC-91EA-7BDE2FD263BC}" dt="2024-02-14T20:26:18.957" v="1" actId="20577"/>
          <ac:spMkLst>
            <pc:docMk/>
            <pc:sldMk cId="2377164253" sldId="292"/>
            <ac:spMk id="5" creationId="{EDC2289C-E06D-4F42-9504-C59FC2CB9B85}"/>
          </ac:spMkLst>
        </pc:spChg>
        <pc:spChg chg="add mod">
          <ac:chgData name="Lisa Sullivan" userId="S::sullivanl@uwosh.edu::5eb985bc-f0d6-4959-90d7-9a467f160e31" providerId="AD" clId="Web-{FB85A01C-65B3-2FFC-91EA-7BDE2FD263BC}" dt="2024-02-14T20:30:32.176" v="52" actId="20577"/>
          <ac:spMkLst>
            <pc:docMk/>
            <pc:sldMk cId="2377164253" sldId="292"/>
            <ac:spMk id="6" creationId="{72131EA1-182E-FE60-23B7-5D772D046AB2}"/>
          </ac:spMkLst>
        </pc:spChg>
        <pc:spChg chg="add mod">
          <ac:chgData name="Lisa Sullivan" userId="S::sullivanl@uwosh.edu::5eb985bc-f0d6-4959-90d7-9a467f160e31" providerId="AD" clId="Web-{FB85A01C-65B3-2FFC-91EA-7BDE2FD263BC}" dt="2024-02-14T20:32:09.651" v="70" actId="20577"/>
          <ac:spMkLst>
            <pc:docMk/>
            <pc:sldMk cId="2377164253" sldId="292"/>
            <ac:spMk id="9" creationId="{EC405A76-B33B-569B-6C69-084B9DEEB20A}"/>
          </ac:spMkLst>
        </pc:spChg>
        <pc:spChg chg="add mod">
          <ac:chgData name="Lisa Sullivan" userId="S::sullivanl@uwosh.edu::5eb985bc-f0d6-4959-90d7-9a467f160e31" providerId="AD" clId="Web-{FB85A01C-65B3-2FFC-91EA-7BDE2FD263BC}" dt="2024-02-14T21:13:49.344" v="180" actId="20577"/>
          <ac:spMkLst>
            <pc:docMk/>
            <pc:sldMk cId="2377164253" sldId="292"/>
            <ac:spMk id="10" creationId="{1D6813E8-AC64-C7EA-2F2E-C01AD17407C3}"/>
          </ac:spMkLst>
        </pc:spChg>
        <pc:spChg chg="add mod">
          <ac:chgData name="Lisa Sullivan" userId="S::sullivanl@uwosh.edu::5eb985bc-f0d6-4959-90d7-9a467f160e31" providerId="AD" clId="Web-{FB85A01C-65B3-2FFC-91EA-7BDE2FD263BC}" dt="2024-02-14T20:43:32.602" v="118" actId="20577"/>
          <ac:spMkLst>
            <pc:docMk/>
            <pc:sldMk cId="2377164253" sldId="292"/>
            <ac:spMk id="11" creationId="{9D901231-8AB0-54A8-4AFC-76EEF60A8728}"/>
          </ac:spMkLst>
        </pc:spChg>
        <pc:spChg chg="add mod">
          <ac:chgData name="Lisa Sullivan" userId="S::sullivanl@uwosh.edu::5eb985bc-f0d6-4959-90d7-9a467f160e31" providerId="AD" clId="Web-{FB85A01C-65B3-2FFC-91EA-7BDE2FD263BC}" dt="2024-02-14T20:50:41.051" v="149"/>
          <ac:spMkLst>
            <pc:docMk/>
            <pc:sldMk cId="2377164253" sldId="292"/>
            <ac:spMk id="14" creationId="{2088E385-37A0-B9F3-0451-098ECE05A3BC}"/>
          </ac:spMkLst>
        </pc:spChg>
        <pc:spChg chg="mod">
          <ac:chgData name="Lisa Sullivan" userId="S::sullivanl@uwosh.edu::5eb985bc-f0d6-4959-90d7-9a467f160e31" providerId="AD" clId="Web-{FB85A01C-65B3-2FFC-91EA-7BDE2FD263BC}" dt="2024-02-14T21:12:55.465" v="168" actId="20577"/>
          <ac:spMkLst>
            <pc:docMk/>
            <pc:sldMk cId="2377164253" sldId="292"/>
            <ac:spMk id="15" creationId="{43314C07-D77B-540D-56A9-ACB0C8163C1F}"/>
          </ac:spMkLst>
        </pc:spChg>
        <pc:spChg chg="mod">
          <ac:chgData name="Lisa Sullivan" userId="S::sullivanl@uwosh.edu::5eb985bc-f0d6-4959-90d7-9a467f160e31" providerId="AD" clId="Web-{FB85A01C-65B3-2FFC-91EA-7BDE2FD263BC}" dt="2024-02-14T20:43:47.415" v="125" actId="20577"/>
          <ac:spMkLst>
            <pc:docMk/>
            <pc:sldMk cId="2377164253" sldId="292"/>
            <ac:spMk id="34" creationId="{FAAA4E19-5175-1A66-6E21-D8C619863E5A}"/>
          </ac:spMkLst>
        </pc:spChg>
        <pc:spChg chg="mod">
          <ac:chgData name="Lisa Sullivan" userId="S::sullivanl@uwosh.edu::5eb985bc-f0d6-4959-90d7-9a467f160e31" providerId="AD" clId="Web-{FB85A01C-65B3-2FFC-91EA-7BDE2FD263BC}" dt="2024-02-14T21:12:18.697" v="152" actId="20577"/>
          <ac:spMkLst>
            <pc:docMk/>
            <pc:sldMk cId="2377164253" sldId="292"/>
            <ac:spMk id="144" creationId="{F21E8B07-0BC6-4DE6-B1E4-773C5D1F75EB}"/>
          </ac:spMkLst>
        </pc:spChg>
        <pc:spChg chg="mod">
          <ac:chgData name="Lisa Sullivan" userId="S::sullivanl@uwosh.edu::5eb985bc-f0d6-4959-90d7-9a467f160e31" providerId="AD" clId="Web-{FB85A01C-65B3-2FFC-91EA-7BDE2FD263BC}" dt="2024-02-14T21:12:29.463" v="155" actId="20577"/>
          <ac:spMkLst>
            <pc:docMk/>
            <pc:sldMk cId="2377164253" sldId="292"/>
            <ac:spMk id="147" creationId="{F3AE564E-E1AB-422A-9067-1D83448922D2}"/>
          </ac:spMkLst>
        </pc:spChg>
        <pc:spChg chg="mod">
          <ac:chgData name="Lisa Sullivan" userId="S::sullivanl@uwosh.edu::5eb985bc-f0d6-4959-90d7-9a467f160e31" providerId="AD" clId="Web-{FB85A01C-65B3-2FFC-91EA-7BDE2FD263BC}" dt="2024-02-14T20:28:48.357" v="22" actId="1076"/>
          <ac:spMkLst>
            <pc:docMk/>
            <pc:sldMk cId="2377164253" sldId="292"/>
            <ac:spMk id="153" creationId="{29118B4F-266C-48F0-8CAF-8BA67DF9A649}"/>
          </ac:spMkLst>
        </pc:spChg>
        <pc:spChg chg="mod">
          <ac:chgData name="Lisa Sullivan" userId="S::sullivanl@uwosh.edu::5eb985bc-f0d6-4959-90d7-9a467f160e31" providerId="AD" clId="Web-{FB85A01C-65B3-2FFC-91EA-7BDE2FD263BC}" dt="2024-02-14T20:42:13.893" v="103" actId="20577"/>
          <ac:spMkLst>
            <pc:docMk/>
            <pc:sldMk cId="2377164253" sldId="292"/>
            <ac:spMk id="156" creationId="{A2C318BC-6BF6-496E-9A8C-13F9CFE491B5}"/>
          </ac:spMkLst>
        </pc:spChg>
        <pc:spChg chg="mod">
          <ac:chgData name="Lisa Sullivan" userId="S::sullivanl@uwosh.edu::5eb985bc-f0d6-4959-90d7-9a467f160e31" providerId="AD" clId="Web-{FB85A01C-65B3-2FFC-91EA-7BDE2FD263BC}" dt="2024-02-14T21:12:59.200" v="171" actId="20577"/>
          <ac:spMkLst>
            <pc:docMk/>
            <pc:sldMk cId="2377164253" sldId="292"/>
            <ac:spMk id="159" creationId="{8EED5A81-D106-422F-8455-CF5F456EB3E0}"/>
          </ac:spMkLst>
        </pc:spChg>
        <pc:spChg chg="mod">
          <ac:chgData name="Lisa Sullivan" userId="S::sullivanl@uwosh.edu::5eb985bc-f0d6-4959-90d7-9a467f160e31" providerId="AD" clId="Web-{FB85A01C-65B3-2FFC-91EA-7BDE2FD263BC}" dt="2024-02-14T20:42:16.315" v="105" actId="20577"/>
          <ac:spMkLst>
            <pc:docMk/>
            <pc:sldMk cId="2377164253" sldId="292"/>
            <ac:spMk id="171" creationId="{BEFA9A02-F4DD-44E9-86C2-C8ADA3189685}"/>
          </ac:spMkLst>
        </pc:spChg>
        <pc:spChg chg="mod">
          <ac:chgData name="Lisa Sullivan" userId="S::sullivanl@uwosh.edu::5eb985bc-f0d6-4959-90d7-9a467f160e31" providerId="AD" clId="Web-{FB85A01C-65B3-2FFC-91EA-7BDE2FD263BC}" dt="2024-02-14T21:13:28.608" v="178" actId="20577"/>
          <ac:spMkLst>
            <pc:docMk/>
            <pc:sldMk cId="2377164253" sldId="292"/>
            <ac:spMk id="180" creationId="{C93299AE-BEEA-4E5E-88CB-50F2F112D78D}"/>
          </ac:spMkLst>
        </pc:spChg>
        <pc:spChg chg="mod">
          <ac:chgData name="Lisa Sullivan" userId="S::sullivanl@uwosh.edu::5eb985bc-f0d6-4959-90d7-9a467f160e31" providerId="AD" clId="Web-{FB85A01C-65B3-2FFC-91EA-7BDE2FD263BC}" dt="2024-02-14T21:12:38.042" v="162" actId="20577"/>
          <ac:spMkLst>
            <pc:docMk/>
            <pc:sldMk cId="2377164253" sldId="292"/>
            <ac:spMk id="186" creationId="{E00EF2F1-621C-44D5-923A-283EAD95A813}"/>
          </ac:spMkLst>
        </pc:spChg>
        <pc:spChg chg="mod">
          <ac:chgData name="Lisa Sullivan" userId="S::sullivanl@uwosh.edu::5eb985bc-f0d6-4959-90d7-9a467f160e31" providerId="AD" clId="Web-{FB85A01C-65B3-2FFC-91EA-7BDE2FD263BC}" dt="2024-02-14T20:32:01.979" v="60" actId="20577"/>
          <ac:spMkLst>
            <pc:docMk/>
            <pc:sldMk cId="2377164253" sldId="292"/>
            <ac:spMk id="189" creationId="{AF7D30AD-3130-40C6-8BC9-7EE80B4B9A00}"/>
          </ac:spMkLst>
        </pc:spChg>
        <pc:cxnChg chg="add mod">
          <ac:chgData name="Lisa Sullivan" userId="S::sullivanl@uwosh.edu::5eb985bc-f0d6-4959-90d7-9a467f160e31" providerId="AD" clId="Web-{FB85A01C-65B3-2FFC-91EA-7BDE2FD263BC}" dt="2024-02-14T20:49:36.297" v="137" actId="1076"/>
          <ac:cxnSpMkLst>
            <pc:docMk/>
            <pc:sldMk cId="2377164253" sldId="292"/>
            <ac:cxnSpMk id="13" creationId="{BBAC76C6-5C5D-5A66-3217-9F770CCED21C}"/>
          </ac:cxnSpMkLst>
        </pc:cxnChg>
        <pc:cxnChg chg="mod">
          <ac:chgData name="Lisa Sullivan" userId="S::sullivanl@uwosh.edu::5eb985bc-f0d6-4959-90d7-9a467f160e31" providerId="AD" clId="Web-{FB85A01C-65B3-2FFC-91EA-7BDE2FD263BC}" dt="2024-02-14T20:31:26.805" v="56" actId="14100"/>
          <ac:cxnSpMkLst>
            <pc:docMk/>
            <pc:sldMk cId="2377164253" sldId="292"/>
            <ac:cxnSpMk id="83" creationId="{6B7B494C-8888-457E-82D1-32EE6B401023}"/>
          </ac:cxnSpMkLst>
        </pc:cxnChg>
        <pc:cxnChg chg="mod">
          <ac:chgData name="Lisa Sullivan" userId="S::sullivanl@uwosh.edu::5eb985bc-f0d6-4959-90d7-9a467f160e31" providerId="AD" clId="Web-{FB85A01C-65B3-2FFC-91EA-7BDE2FD263BC}" dt="2024-02-14T20:27:20.133" v="2" actId="14100"/>
          <ac:cxnSpMkLst>
            <pc:docMk/>
            <pc:sldMk cId="2377164253" sldId="292"/>
            <ac:cxnSpMk id="84" creationId="{215A627E-A616-4B35-A822-BCD857D053E8}"/>
          </ac:cxnSpMkLst>
        </pc:cxnChg>
        <pc:cxnChg chg="mod">
          <ac:chgData name="Lisa Sullivan" userId="S::sullivanl@uwosh.edu::5eb985bc-f0d6-4959-90d7-9a467f160e31" providerId="AD" clId="Web-{FB85A01C-65B3-2FFC-91EA-7BDE2FD263BC}" dt="2024-02-14T20:42:49.286" v="107" actId="14100"/>
          <ac:cxnSpMkLst>
            <pc:docMk/>
            <pc:sldMk cId="2377164253" sldId="292"/>
            <ac:cxnSpMk id="86" creationId="{499176F8-BEEF-4A37-97C9-A7E8592211E9}"/>
          </ac:cxnSpMkLst>
        </pc:cxnChg>
        <pc:cxnChg chg="mod">
          <ac:chgData name="Lisa Sullivan" userId="S::sullivanl@uwosh.edu::5eb985bc-f0d6-4959-90d7-9a467f160e31" providerId="AD" clId="Web-{FB85A01C-65B3-2FFC-91EA-7BDE2FD263BC}" dt="2024-02-14T20:48:15.182" v="129" actId="1076"/>
          <ac:cxnSpMkLst>
            <pc:docMk/>
            <pc:sldMk cId="2377164253" sldId="292"/>
            <ac:cxnSpMk id="96" creationId="{185DC171-E6CD-4880-8EF4-7E0DB7F6C2B2}"/>
          </ac:cxnSpMkLst>
        </pc:cxnChg>
        <pc:cxnChg chg="mod">
          <ac:chgData name="Lisa Sullivan" userId="S::sullivanl@uwosh.edu::5eb985bc-f0d6-4959-90d7-9a467f160e31" providerId="AD" clId="Web-{FB85A01C-65B3-2FFC-91EA-7BDE2FD263BC}" dt="2024-02-14T20:51:15.069" v="150" actId="1076"/>
          <ac:cxnSpMkLst>
            <pc:docMk/>
            <pc:sldMk cId="2377164253" sldId="292"/>
            <ac:cxnSpMk id="99" creationId="{DFAFA2FD-B58C-4CB3-83BF-D7037A44C5EA}"/>
          </ac:cxnSpMkLst>
        </pc:cxnChg>
      </pc:sldChg>
    </pc:docChg>
  </pc:docChgLst>
  <pc:docChgLst>
    <pc:chgData name="Lisa Sullivan" userId="S::sullivanl@uwosh.edu::5eb985bc-f0d6-4959-90d7-9a467f160e31" providerId="AD" clId="Web-{02A3D71E-356D-77D5-C939-93F0CCD28F30}"/>
    <pc:docChg chg="modSld">
      <pc:chgData name="Lisa Sullivan" userId="S::sullivanl@uwosh.edu::5eb985bc-f0d6-4959-90d7-9a467f160e31" providerId="AD" clId="Web-{02A3D71E-356D-77D5-C939-93F0CCD28F30}" dt="2024-03-19T15:25:52.238" v="31" actId="20577"/>
      <pc:docMkLst>
        <pc:docMk/>
      </pc:docMkLst>
      <pc:sldChg chg="modSp">
        <pc:chgData name="Lisa Sullivan" userId="S::sullivanl@uwosh.edu::5eb985bc-f0d6-4959-90d7-9a467f160e31" providerId="AD" clId="Web-{02A3D71E-356D-77D5-C939-93F0CCD28F30}" dt="2024-03-19T15:25:52.238" v="31" actId="20577"/>
        <pc:sldMkLst>
          <pc:docMk/>
          <pc:sldMk cId="2377164253" sldId="292"/>
        </pc:sldMkLst>
        <pc:spChg chg="mod">
          <ac:chgData name="Lisa Sullivan" userId="S::sullivanl@uwosh.edu::5eb985bc-f0d6-4959-90d7-9a467f160e31" providerId="AD" clId="Web-{02A3D71E-356D-77D5-C939-93F0CCD28F30}" dt="2024-03-19T15:25:52.238" v="31" actId="20577"/>
          <ac:spMkLst>
            <pc:docMk/>
            <pc:sldMk cId="2377164253" sldId="292"/>
            <ac:spMk id="18" creationId="{912543CF-3BD4-40B0-BB18-006DCC4331C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3/19/2024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3/19/2024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543050"/>
            <a:ext cx="11353800" cy="473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3/19/2024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B7B494C-8888-457E-82D1-32EE6B401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634564" y="2765085"/>
            <a:ext cx="1766" cy="1689826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15A627E-A616-4B35-A822-BCD857D05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39198" y="2865191"/>
            <a:ext cx="37170" cy="316177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99176F8-BEEF-4A37-97C9-A7E859221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58612" y="2443390"/>
            <a:ext cx="37171" cy="289002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C54223A-2F2C-4434-A30B-92D8CEE9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798476" y="2248290"/>
            <a:ext cx="4826106" cy="187772"/>
          </a:xfrm>
          <a:prstGeom prst="bentConnector2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185DC171-E6CD-4880-8EF4-7E0DB7F6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565540" y="2241349"/>
            <a:ext cx="5381463" cy="1179800"/>
          </a:xfrm>
          <a:prstGeom prst="bentConnector3">
            <a:avLst>
              <a:gd name="adj1" fmla="val 104869"/>
            </a:avLst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634583" y="2244081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8000C8A-C564-4106-9005-252681A7F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79202" y="2244081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084883" y="2262666"/>
            <a:ext cx="0" cy="185556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2CA40FF-E75F-4233-A382-4E9DE1FAC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606333" y="2260510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89286" y="1794115"/>
            <a:ext cx="1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495737" y="308698"/>
            <a:ext cx="5238313" cy="853352"/>
          </a:xfrm>
        </p:spPr>
        <p:txBody>
          <a:bodyPr lIns="91440">
            <a:noAutofit/>
          </a:bodyPr>
          <a:lstStyle/>
          <a:p>
            <a:r>
              <a:rPr lang="en-US"/>
              <a:t>Facilities Management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2289C-E06D-4F42-9504-C59FC2CB9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Organization chart – 2.14.24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186172" y="1072397"/>
            <a:ext cx="1828800" cy="731520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Kurt Leibold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Executive Director of Buildings, Grounds &amp; Safety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146240" y="2400195"/>
            <a:ext cx="13716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CCDET Director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10540506" y="2389791"/>
            <a:ext cx="1371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>
                <a:solidFill>
                  <a:schemeClr val="tx1"/>
                </a:solidFill>
              </a:rPr>
              <a:t>Events &amp; Conference Services Director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1915583" y="2398122"/>
            <a:ext cx="13716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Police Chief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E00EF2F1-621C-44D5-923A-283EAD95A813}"/>
              </a:ext>
            </a:extLst>
          </p:cNvPr>
          <p:cNvSpPr/>
          <p:nvPr/>
        </p:nvSpPr>
        <p:spPr>
          <a:xfrm>
            <a:off x="1913360" y="3016705"/>
            <a:ext cx="1371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Parking Manager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F7D30AD-3130-40C6-8BC9-7EE80B4B9A00}"/>
              </a:ext>
            </a:extLst>
          </p:cNvPr>
          <p:cNvSpPr/>
          <p:nvPr/>
        </p:nvSpPr>
        <p:spPr>
          <a:xfrm>
            <a:off x="1921023" y="3696629"/>
            <a:ext cx="1371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Postal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84C8281-0D5E-4BF0-AB85-487647294920}"/>
              </a:ext>
            </a:extLst>
          </p:cNvPr>
          <p:cNvSpPr/>
          <p:nvPr/>
        </p:nvSpPr>
        <p:spPr>
          <a:xfrm>
            <a:off x="3582907" y="2398567"/>
            <a:ext cx="1554480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Building/Grounds Director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1AC151D-872D-4D73-AE29-952F653257C0}"/>
              </a:ext>
            </a:extLst>
          </p:cNvPr>
          <p:cNvSpPr/>
          <p:nvPr/>
        </p:nvSpPr>
        <p:spPr>
          <a:xfrm>
            <a:off x="3675775" y="3244188"/>
            <a:ext cx="1371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Environmental Services Manager</a:t>
            </a:r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9118B4F-266C-48F0-8CAF-8BA67DF9A649}"/>
              </a:ext>
            </a:extLst>
          </p:cNvPr>
          <p:cNvSpPr/>
          <p:nvPr/>
        </p:nvSpPr>
        <p:spPr>
          <a:xfrm>
            <a:off x="5401739" y="2424398"/>
            <a:ext cx="13716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Administrative Assistant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373F713-1680-4734-878B-86B182DC5AA6}"/>
              </a:ext>
            </a:extLst>
          </p:cNvPr>
          <p:cNvSpPr/>
          <p:nvPr/>
        </p:nvSpPr>
        <p:spPr>
          <a:xfrm>
            <a:off x="7192228" y="3242495"/>
            <a:ext cx="136998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Project Manager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BEFA9A02-F4DD-44E9-86C2-C8ADA3189685}"/>
              </a:ext>
            </a:extLst>
          </p:cNvPr>
          <p:cNvSpPr/>
          <p:nvPr/>
        </p:nvSpPr>
        <p:spPr>
          <a:xfrm>
            <a:off x="7175654" y="3901916"/>
            <a:ext cx="1371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Interior Designer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EED5A81-D106-422F-8455-CF5F456EB3E0}"/>
              </a:ext>
            </a:extLst>
          </p:cNvPr>
          <p:cNvSpPr/>
          <p:nvPr/>
        </p:nvSpPr>
        <p:spPr>
          <a:xfrm>
            <a:off x="8907040" y="2392780"/>
            <a:ext cx="13716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EH &amp; S Specialist 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2388AB-5201-EC73-652C-92CBD14AE7CD}"/>
              </a:ext>
            </a:extLst>
          </p:cNvPr>
          <p:cNvSpPr/>
          <p:nvPr/>
        </p:nvSpPr>
        <p:spPr>
          <a:xfrm>
            <a:off x="5174886" y="228267"/>
            <a:ext cx="1828800" cy="73152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Bob Roberts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>
                <a:solidFill>
                  <a:schemeClr val="tx1">
                    <a:lumMod val="75000"/>
                    <a:lumOff val="25000"/>
                  </a:schemeClr>
                </a:solidFill>
              </a:rPr>
              <a:t>Vice Chancellor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BF8E54-96AA-9083-DC5E-BAB3329DE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60647" y="2244081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3314C07-D77B-540D-56A9-ACB0C8163C1F}"/>
              </a:ext>
            </a:extLst>
          </p:cNvPr>
          <p:cNvSpPr/>
          <p:nvPr/>
        </p:nvSpPr>
        <p:spPr>
          <a:xfrm>
            <a:off x="3664280" y="3901916"/>
            <a:ext cx="1371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Mechanical Manager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78E1728-CFA3-C59D-FE9E-69B3BDA617E7}"/>
              </a:ext>
            </a:extLst>
          </p:cNvPr>
          <p:cNvSpPr/>
          <p:nvPr/>
        </p:nvSpPr>
        <p:spPr>
          <a:xfrm>
            <a:off x="3664280" y="4557316"/>
            <a:ext cx="1371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Heating Plant Manager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F868A33-0AD9-04B0-95BC-A4427477A668}"/>
              </a:ext>
            </a:extLst>
          </p:cNvPr>
          <p:cNvSpPr/>
          <p:nvPr/>
        </p:nvSpPr>
        <p:spPr>
          <a:xfrm>
            <a:off x="3674347" y="5212716"/>
            <a:ext cx="1371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Structural Facilities Manager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AAA4E19-5175-1A66-6E21-D8C619863E5A}"/>
              </a:ext>
            </a:extLst>
          </p:cNvPr>
          <p:cNvSpPr/>
          <p:nvPr/>
        </p:nvSpPr>
        <p:spPr>
          <a:xfrm>
            <a:off x="7193292" y="5210751"/>
            <a:ext cx="1371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CAD Technician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A2C318BC-6BF6-496E-9A8C-13F9CFE491B5}"/>
              </a:ext>
            </a:extLst>
          </p:cNvPr>
          <p:cNvSpPr/>
          <p:nvPr/>
        </p:nvSpPr>
        <p:spPr>
          <a:xfrm>
            <a:off x="7083407" y="2400195"/>
            <a:ext cx="1554480" cy="64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Facilities Planning Director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051095-BEC1-B17A-C430-3419D5BF593B}"/>
              </a:ext>
            </a:extLst>
          </p:cNvPr>
          <p:cNvSpPr/>
          <p:nvPr/>
        </p:nvSpPr>
        <p:spPr>
          <a:xfrm>
            <a:off x="3674347" y="5863204"/>
            <a:ext cx="1371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Access Campus Facilities Manager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3562F8-E6CC-0C9A-1815-2F138A81A860}"/>
              </a:ext>
            </a:extLst>
          </p:cNvPr>
          <p:cNvSpPr/>
          <p:nvPr/>
        </p:nvSpPr>
        <p:spPr>
          <a:xfrm>
            <a:off x="5411032" y="3037715"/>
            <a:ext cx="13716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Key Office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131EA1-182E-FE60-23B7-5D772D046AB2}"/>
              </a:ext>
            </a:extLst>
          </p:cNvPr>
          <p:cNvSpPr/>
          <p:nvPr/>
        </p:nvSpPr>
        <p:spPr>
          <a:xfrm>
            <a:off x="5401738" y="3660325"/>
            <a:ext cx="13716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Central Stores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405A76-B33B-569B-6C69-084B9DEEB20A}"/>
              </a:ext>
            </a:extLst>
          </p:cNvPr>
          <p:cNvSpPr/>
          <p:nvPr/>
        </p:nvSpPr>
        <p:spPr>
          <a:xfrm>
            <a:off x="1921023" y="4356409"/>
            <a:ext cx="1371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Doc Services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6813E8-AC64-C7EA-2F2E-C01AD17407C3}"/>
              </a:ext>
            </a:extLst>
          </p:cNvPr>
          <p:cNvSpPr/>
          <p:nvPr/>
        </p:nvSpPr>
        <p:spPr>
          <a:xfrm>
            <a:off x="10540506" y="3040279"/>
            <a:ext cx="1371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CFWC Manager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901231-8AB0-54A8-4AFC-76EEF60A8728}"/>
              </a:ext>
            </a:extLst>
          </p:cNvPr>
          <p:cNvSpPr/>
          <p:nvPr/>
        </p:nvSpPr>
        <p:spPr>
          <a:xfrm>
            <a:off x="7174707" y="4560263"/>
            <a:ext cx="1371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CAD Specialist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BBAC76C6-5C5D-5A66-3217-9F770CCED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6318327" y="1804159"/>
            <a:ext cx="1527205" cy="118884"/>
          </a:xfrm>
          <a:prstGeom prst="bentConnector2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088E385-37A0-B9F3-0451-098ECE05A3BC}"/>
              </a:ext>
            </a:extLst>
          </p:cNvPr>
          <p:cNvSpPr/>
          <p:nvPr/>
        </p:nvSpPr>
        <p:spPr>
          <a:xfrm>
            <a:off x="7706017" y="1489512"/>
            <a:ext cx="1554480" cy="64008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dash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Police Academy</a:t>
            </a:r>
          </a:p>
        </p:txBody>
      </p:sp>
    </p:spTree>
    <p:extLst>
      <p:ext uri="{BB962C8B-B14F-4D97-AF65-F5344CB8AC3E}">
        <p14:creationId xmlns:p14="http://schemas.microsoft.com/office/powerpoint/2010/main" val="2377164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610394_win32_fixed.potx" id="{CE4DE224-35EE-4FFB-91F7-E6D3363E3863}" vid="{259F12BF-61ED-4CB6-A4D7-CBEED2A33A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f2b2a6e-7860-49d9-878c-de3b7ca006c4">
      <UserInfo>
        <DisplayName>Kurt Leibold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2652FAE20E624CAEB174FAB9B011F1" ma:contentTypeVersion="6" ma:contentTypeDescription="Create a new document." ma:contentTypeScope="" ma:versionID="a19ef00d81e7c79d59778fed01a5adbb">
  <xsd:schema xmlns:xsd="http://www.w3.org/2001/XMLSchema" xmlns:xs="http://www.w3.org/2001/XMLSchema" xmlns:p="http://schemas.microsoft.com/office/2006/metadata/properties" xmlns:ns2="2202ac6d-c1e6-4471-bf5f-f26d27903ac9" xmlns:ns3="8f2b2a6e-7860-49d9-878c-de3b7ca006c4" targetNamespace="http://schemas.microsoft.com/office/2006/metadata/properties" ma:root="true" ma:fieldsID="47e60f27931c17ad45e495e0863b6306" ns2:_="" ns3:_="">
    <xsd:import namespace="2202ac6d-c1e6-4471-bf5f-f26d27903ac9"/>
    <xsd:import namespace="8f2b2a6e-7860-49d9-878c-de3b7ca006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2ac6d-c1e6-4471-bf5f-f26d2790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b2a6e-7860-49d9-878c-de3b7ca006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144876-A5D2-432D-B6EC-29A486937BA1}">
  <ds:schemaRefs>
    <ds:schemaRef ds:uri="8f2b2a6e-7860-49d9-878c-de3b7ca006c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9BBF8A-38D9-4149-BA4C-B8B427D028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C4B905-3054-41E1-A564-8D2951CAEFBC}">
  <ds:schemaRefs>
    <ds:schemaRef ds:uri="2202ac6d-c1e6-4471-bf5f-f26d27903ac9"/>
    <ds:schemaRef ds:uri="8f2b2a6e-7860-49d9-878c-de3b7ca006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Color-coded organization chart</Template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Facilities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Management</dc:title>
  <dc:creator>Lisa Sullivan</dc:creator>
  <cp:revision>32</cp:revision>
  <cp:lastPrinted>2024-01-08T22:15:06Z</cp:lastPrinted>
  <dcterms:created xsi:type="dcterms:W3CDTF">2024-01-08T20:36:17Z</dcterms:created>
  <dcterms:modified xsi:type="dcterms:W3CDTF">2024-03-19T15:25:53Z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0x010100E92652FAE20E624CAEB174FAB9B011F1</vt:lpwstr>
  </property>
</Properties>
</file>