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48" r:id="rId5"/>
  </p:sldMasterIdLst>
  <p:notesMasterIdLst>
    <p:notesMasterId r:id="rId28"/>
  </p:notesMasterIdLst>
  <p:handoutMasterIdLst>
    <p:handoutMasterId r:id="rId29"/>
  </p:handoutMasterIdLst>
  <p:sldIdLst>
    <p:sldId id="256" r:id="rId6"/>
    <p:sldId id="257" r:id="rId7"/>
    <p:sldId id="258" r:id="rId8"/>
    <p:sldId id="259" r:id="rId9"/>
    <p:sldId id="267" r:id="rId10"/>
    <p:sldId id="269" r:id="rId11"/>
    <p:sldId id="268" r:id="rId12"/>
    <p:sldId id="260" r:id="rId13"/>
    <p:sldId id="279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3" r:id="rId26"/>
    <p:sldId id="266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22358-CF69-9C78-FDC9-A91FADE8E951}" v="5" dt="2022-12-12T18:49:27.352"/>
    <p1510:client id="{02D36F37-821B-4DFC-88CA-08B45A2B600C}" v="971" dt="2022-12-08T14:43:53.607"/>
    <p1510:client id="{098EEEC9-17C6-17D9-C989-0AF03DA2708A}" v="2" dt="2022-12-08T15:54:41.367"/>
    <p1510:client id="{3B15AA80-9AF8-51E2-392A-817DA03F0C01}" v="602" dt="2022-12-08T14:37:35.464"/>
    <p1510:client id="{7242E53E-AF21-C4E5-C19C-92E65B5C1E37}" v="13" dt="2022-12-14T18:47:56.149"/>
    <p1510:client id="{7BACBBD3-9795-4515-11D1-C495EFB093D2}" v="1" dt="2022-12-09T13:41:55.130"/>
    <p1510:client id="{9075A1B8-4C39-3F1F-04A8-F0EC7E0CFC63}" v="54" dt="2022-12-08T14:23:39.168"/>
    <p1510:client id="{9BB82425-BACA-387A-7D15-56E0AD08941D}" v="68" dt="2022-12-09T13:40:52.101"/>
    <p1510:client id="{C5A1769C-115B-B1BB-88C3-0102855C05D0}" v="147" dt="2022-12-08T14:18:30.690"/>
    <p1510:client id="{C887C2FA-7529-37B0-F084-2C414D856691}" v="8" dt="2022-12-08T15:04:37.902"/>
    <p1510:client id="{D5F409A2-9AA8-BEFD-EF3D-3E2072AB1FC6}" v="4" dt="2022-12-14T14:51:58.300"/>
    <p1510:client id="{DD282DA9-E5C6-AF5A-9638-1F6CD10ACE81}" v="56" dt="2022-12-08T15:52:49.946"/>
    <p1510:client id="{E9A53502-B0D4-F96E-7F68-E75CC818628A}" v="104" dt="2022-12-08T15:44:56.008"/>
    <p1510:client id="{EFB66FE8-086D-5F7C-B67C-44874D6C1B51}" v="44" dt="2022-12-13T15:16:35.367"/>
    <p1510:client id="{F0E13F33-730F-88CF-4157-1EC7364E3C98}" v="8" dt="2022-12-12T15:32:09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enry" userId="S::henrym@uwosh.edu::a360ade7-d30d-416c-8415-0dc10e436f86" providerId="AD" clId="Web-{7BACBBD3-9795-4515-11D1-C495EFB093D2}"/>
    <pc:docChg chg="modSld">
      <pc:chgData name="Molly Henry" userId="S::henrym@uwosh.edu::a360ade7-d30d-416c-8415-0dc10e436f86" providerId="AD" clId="Web-{7BACBBD3-9795-4515-11D1-C495EFB093D2}" dt="2022-12-09T13:41:55.130" v="0" actId="20577"/>
      <pc:docMkLst>
        <pc:docMk/>
      </pc:docMkLst>
      <pc:sldChg chg="modSp">
        <pc:chgData name="Molly Henry" userId="S::henrym@uwosh.edu::a360ade7-d30d-416c-8415-0dc10e436f86" providerId="AD" clId="Web-{7BACBBD3-9795-4515-11D1-C495EFB093D2}" dt="2022-12-09T13:41:55.130" v="0" actId="20577"/>
        <pc:sldMkLst>
          <pc:docMk/>
          <pc:sldMk cId="2711934780" sldId="273"/>
        </pc:sldMkLst>
        <pc:spChg chg="mod">
          <ac:chgData name="Molly Henry" userId="S::henrym@uwosh.edu::a360ade7-d30d-416c-8415-0dc10e436f86" providerId="AD" clId="Web-{7BACBBD3-9795-4515-11D1-C495EFB093D2}" dt="2022-12-09T13:41:55.130" v="0" actId="20577"/>
          <ac:spMkLst>
            <pc:docMk/>
            <pc:sldMk cId="2711934780" sldId="273"/>
            <ac:spMk id="3" creationId="{C417A1F3-2667-BB04-7B01-AC3BEED775F9}"/>
          </ac:spMkLst>
        </pc:spChg>
      </pc:sldChg>
    </pc:docChg>
  </pc:docChgLst>
  <pc:docChgLst>
    <pc:chgData name="Holly Shea" userId="S::sheah@uwosh.edu::3bb64469-2cbe-47d0-b0f8-aa8218b42578" providerId="AD" clId="Web-{9075A1B8-4C39-3F1F-04A8-F0EC7E0CFC63}"/>
    <pc:docChg chg="modSld">
      <pc:chgData name="Holly Shea" userId="S::sheah@uwosh.edu::3bb64469-2cbe-47d0-b0f8-aa8218b42578" providerId="AD" clId="Web-{9075A1B8-4C39-3F1F-04A8-F0EC7E0CFC63}" dt="2022-12-08T14:23:39.168" v="52"/>
      <pc:docMkLst>
        <pc:docMk/>
      </pc:docMkLst>
      <pc:sldChg chg="modSp">
        <pc:chgData name="Holly Shea" userId="S::sheah@uwosh.edu::3bb64469-2cbe-47d0-b0f8-aa8218b42578" providerId="AD" clId="Web-{9075A1B8-4C39-3F1F-04A8-F0EC7E0CFC63}" dt="2022-12-08T14:23:39.168" v="52"/>
        <pc:sldMkLst>
          <pc:docMk/>
          <pc:sldMk cId="0" sldId="257"/>
        </pc:sldMkLst>
        <pc:spChg chg="mod">
          <ac:chgData name="Holly Shea" userId="S::sheah@uwosh.edu::3bb64469-2cbe-47d0-b0f8-aa8218b42578" providerId="AD" clId="Web-{9075A1B8-4C39-3F1F-04A8-F0EC7E0CFC63}" dt="2022-12-08T14:23:39.168" v="52"/>
          <ac:spMkLst>
            <pc:docMk/>
            <pc:sldMk cId="0" sldId="257"/>
            <ac:spMk id="13315" creationId="{64B053A4-B8A0-E14B-96A2-CFD66BCFCBEF}"/>
          </ac:spMkLst>
        </pc:spChg>
      </pc:sldChg>
    </pc:docChg>
  </pc:docChgLst>
  <pc:docChgLst>
    <pc:chgData name="Katelyn Fenrich" userId="S::fenrichk@uwosh.edu::9ec9bc11-7bc0-4373-b3d5-2a97bcbc6210" providerId="AD" clId="Web-{7242E53E-AF21-C4E5-C19C-92E65B5C1E37}"/>
    <pc:docChg chg="modSld">
      <pc:chgData name="Katelyn Fenrich" userId="S::fenrichk@uwosh.edu::9ec9bc11-7bc0-4373-b3d5-2a97bcbc6210" providerId="AD" clId="Web-{7242E53E-AF21-C4E5-C19C-92E65B5C1E37}" dt="2022-12-14T18:47:56.149" v="12" actId="20577"/>
      <pc:docMkLst>
        <pc:docMk/>
      </pc:docMkLst>
      <pc:sldChg chg="modSp">
        <pc:chgData name="Katelyn Fenrich" userId="S::fenrichk@uwosh.edu::9ec9bc11-7bc0-4373-b3d5-2a97bcbc6210" providerId="AD" clId="Web-{7242E53E-AF21-C4E5-C19C-92E65B5C1E37}" dt="2022-12-14T14:42:24.871" v="4" actId="20577"/>
        <pc:sldMkLst>
          <pc:docMk/>
          <pc:sldMk cId="3191742858" sldId="258"/>
        </pc:sldMkLst>
        <pc:spChg chg="mod">
          <ac:chgData name="Katelyn Fenrich" userId="S::fenrichk@uwosh.edu::9ec9bc11-7bc0-4373-b3d5-2a97bcbc6210" providerId="AD" clId="Web-{7242E53E-AF21-C4E5-C19C-92E65B5C1E37}" dt="2022-12-14T14:42:24.871" v="4" actId="20577"/>
          <ac:spMkLst>
            <pc:docMk/>
            <pc:sldMk cId="3191742858" sldId="258"/>
            <ac:spMk id="2" creationId="{CFBD8FBD-F0D7-257F-5B05-4C3DF0045B2B}"/>
          </ac:spMkLst>
        </pc:spChg>
      </pc:sldChg>
      <pc:sldChg chg="modSp">
        <pc:chgData name="Katelyn Fenrich" userId="S::fenrichk@uwosh.edu::9ec9bc11-7bc0-4373-b3d5-2a97bcbc6210" providerId="AD" clId="Web-{7242E53E-AF21-C4E5-C19C-92E65B5C1E37}" dt="2022-12-14T14:43:22.654" v="8" actId="14100"/>
        <pc:sldMkLst>
          <pc:docMk/>
          <pc:sldMk cId="2548277750" sldId="259"/>
        </pc:sldMkLst>
        <pc:spChg chg="mod">
          <ac:chgData name="Katelyn Fenrich" userId="S::fenrichk@uwosh.edu::9ec9bc11-7bc0-4373-b3d5-2a97bcbc6210" providerId="AD" clId="Web-{7242E53E-AF21-C4E5-C19C-92E65B5C1E37}" dt="2022-12-14T14:43:22.654" v="8" actId="14100"/>
          <ac:spMkLst>
            <pc:docMk/>
            <pc:sldMk cId="2548277750" sldId="259"/>
            <ac:spMk id="2" creationId="{C28909F6-335B-EA6A-B657-D19EA4F14961}"/>
          </ac:spMkLst>
        </pc:spChg>
      </pc:sldChg>
      <pc:sldChg chg="modSp">
        <pc:chgData name="Katelyn Fenrich" userId="S::fenrichk@uwosh.edu::9ec9bc11-7bc0-4373-b3d5-2a97bcbc6210" providerId="AD" clId="Web-{7242E53E-AF21-C4E5-C19C-92E65B5C1E37}" dt="2022-12-14T18:47:56.149" v="12" actId="20577"/>
        <pc:sldMkLst>
          <pc:docMk/>
          <pc:sldMk cId="3517317634" sldId="279"/>
        </pc:sldMkLst>
        <pc:spChg chg="mod">
          <ac:chgData name="Katelyn Fenrich" userId="S::fenrichk@uwosh.edu::9ec9bc11-7bc0-4373-b3d5-2a97bcbc6210" providerId="AD" clId="Web-{7242E53E-AF21-C4E5-C19C-92E65B5C1E37}" dt="2022-12-14T18:47:56.149" v="12" actId="20577"/>
          <ac:spMkLst>
            <pc:docMk/>
            <pc:sldMk cId="3517317634" sldId="279"/>
            <ac:spMk id="2" creationId="{6B27E907-220E-5D39-355C-5076B26293BD}"/>
          </ac:spMkLst>
        </pc:spChg>
      </pc:sldChg>
    </pc:docChg>
  </pc:docChgLst>
  <pc:docChgLst>
    <pc:chgData name="Danielle Delwiche-Oelhafen" userId="S::delwicheoeld@uwosh.edu::866cc8df-66b1-43c3-942b-9d18c8be9916" providerId="AD" clId="Web-{F0E13F33-730F-88CF-4157-1EC7364E3C98}"/>
    <pc:docChg chg="modSld">
      <pc:chgData name="Danielle Delwiche-Oelhafen" userId="S::delwicheoeld@uwosh.edu::866cc8df-66b1-43c3-942b-9d18c8be9916" providerId="AD" clId="Web-{F0E13F33-730F-88CF-4157-1EC7364E3C98}" dt="2022-12-12T15:32:09.127" v="7" actId="20577"/>
      <pc:docMkLst>
        <pc:docMk/>
      </pc:docMkLst>
      <pc:sldChg chg="modSp">
        <pc:chgData name="Danielle Delwiche-Oelhafen" userId="S::delwicheoeld@uwosh.edu::866cc8df-66b1-43c3-942b-9d18c8be9916" providerId="AD" clId="Web-{F0E13F33-730F-88CF-4157-1EC7364E3C98}" dt="2022-12-12T15:32:09.127" v="7" actId="20577"/>
        <pc:sldMkLst>
          <pc:docMk/>
          <pc:sldMk cId="3486339344" sldId="266"/>
        </pc:sldMkLst>
        <pc:spChg chg="mod">
          <ac:chgData name="Danielle Delwiche-Oelhafen" userId="S::delwicheoeld@uwosh.edu::866cc8df-66b1-43c3-942b-9d18c8be9916" providerId="AD" clId="Web-{F0E13F33-730F-88CF-4157-1EC7364E3C98}" dt="2022-12-12T15:32:09.127" v="7" actId="20577"/>
          <ac:spMkLst>
            <pc:docMk/>
            <pc:sldMk cId="3486339344" sldId="266"/>
            <ac:spMk id="5" creationId="{EBC4B1D7-3160-70D9-E85D-D2980D6D7FB0}"/>
          </ac:spMkLst>
        </pc:spChg>
      </pc:sldChg>
      <pc:sldChg chg="modSp">
        <pc:chgData name="Danielle Delwiche-Oelhafen" userId="S::delwicheoeld@uwosh.edu::866cc8df-66b1-43c3-942b-9d18c8be9916" providerId="AD" clId="Web-{F0E13F33-730F-88CF-4157-1EC7364E3C98}" dt="2022-12-12T15:30:49.265" v="3" actId="20577"/>
        <pc:sldMkLst>
          <pc:docMk/>
          <pc:sldMk cId="2977193150" sldId="278"/>
        </pc:sldMkLst>
        <pc:spChg chg="mod">
          <ac:chgData name="Danielle Delwiche-Oelhafen" userId="S::delwicheoeld@uwosh.edu::866cc8df-66b1-43c3-942b-9d18c8be9916" providerId="AD" clId="Web-{F0E13F33-730F-88CF-4157-1EC7364E3C98}" dt="2022-12-12T15:29:48.482" v="2" actId="20577"/>
          <ac:spMkLst>
            <pc:docMk/>
            <pc:sldMk cId="2977193150" sldId="278"/>
            <ac:spMk id="2" creationId="{7BD9AE96-8DD6-7454-A9DC-FDE23219D8FC}"/>
          </ac:spMkLst>
        </pc:spChg>
        <pc:spChg chg="mod">
          <ac:chgData name="Danielle Delwiche-Oelhafen" userId="S::delwicheoeld@uwosh.edu::866cc8df-66b1-43c3-942b-9d18c8be9916" providerId="AD" clId="Web-{F0E13F33-730F-88CF-4157-1EC7364E3C98}" dt="2022-12-12T15:30:49.265" v="3" actId="20577"/>
          <ac:spMkLst>
            <pc:docMk/>
            <pc:sldMk cId="2977193150" sldId="278"/>
            <ac:spMk id="3" creationId="{FD0C562A-14C8-7D63-64D9-8524DB7909B3}"/>
          </ac:spMkLst>
        </pc:spChg>
      </pc:sldChg>
      <pc:sldChg chg="modSp">
        <pc:chgData name="Danielle Delwiche-Oelhafen" userId="S::delwicheoeld@uwosh.edu::866cc8df-66b1-43c3-942b-9d18c8be9916" providerId="AD" clId="Web-{F0E13F33-730F-88CF-4157-1EC7364E3C98}" dt="2022-12-12T15:31:05.422" v="4" actId="20577"/>
        <pc:sldMkLst>
          <pc:docMk/>
          <pc:sldMk cId="2962863895" sldId="280"/>
        </pc:sldMkLst>
        <pc:spChg chg="mod">
          <ac:chgData name="Danielle Delwiche-Oelhafen" userId="S::delwicheoeld@uwosh.edu::866cc8df-66b1-43c3-942b-9d18c8be9916" providerId="AD" clId="Web-{F0E13F33-730F-88CF-4157-1EC7364E3C98}" dt="2022-12-12T15:31:05.422" v="4" actId="20577"/>
          <ac:spMkLst>
            <pc:docMk/>
            <pc:sldMk cId="2962863895" sldId="280"/>
            <ac:spMk id="3" creationId="{1E664957-8AC5-CF44-570B-01EEFD149785}"/>
          </ac:spMkLst>
        </pc:spChg>
      </pc:sldChg>
      <pc:sldChg chg="modSp">
        <pc:chgData name="Danielle Delwiche-Oelhafen" userId="S::delwicheoeld@uwosh.edu::866cc8df-66b1-43c3-942b-9d18c8be9916" providerId="AD" clId="Web-{F0E13F33-730F-88CF-4157-1EC7364E3C98}" dt="2022-12-12T15:28:38.527" v="1" actId="20577"/>
        <pc:sldMkLst>
          <pc:docMk/>
          <pc:sldMk cId="1322005941" sldId="282"/>
        </pc:sldMkLst>
        <pc:spChg chg="mod">
          <ac:chgData name="Danielle Delwiche-Oelhafen" userId="S::delwicheoeld@uwosh.edu::866cc8df-66b1-43c3-942b-9d18c8be9916" providerId="AD" clId="Web-{F0E13F33-730F-88CF-4157-1EC7364E3C98}" dt="2022-12-12T15:28:38.527" v="1" actId="20577"/>
          <ac:spMkLst>
            <pc:docMk/>
            <pc:sldMk cId="1322005941" sldId="282"/>
            <ac:spMk id="2" creationId="{2D040177-A78E-8102-0C5D-2F341883544E}"/>
          </ac:spMkLst>
        </pc:spChg>
      </pc:sldChg>
      <pc:sldChg chg="modSp">
        <pc:chgData name="Danielle Delwiche-Oelhafen" userId="S::delwicheoeld@uwosh.edu::866cc8df-66b1-43c3-942b-9d18c8be9916" providerId="AD" clId="Web-{F0E13F33-730F-88CF-4157-1EC7364E3C98}" dt="2022-12-12T15:31:39.048" v="6" actId="20577"/>
        <pc:sldMkLst>
          <pc:docMk/>
          <pc:sldMk cId="2213823634" sldId="283"/>
        </pc:sldMkLst>
        <pc:spChg chg="mod">
          <ac:chgData name="Danielle Delwiche-Oelhafen" userId="S::delwicheoeld@uwosh.edu::866cc8df-66b1-43c3-942b-9d18c8be9916" providerId="AD" clId="Web-{F0E13F33-730F-88CF-4157-1EC7364E3C98}" dt="2022-12-12T15:31:39.048" v="6" actId="20577"/>
          <ac:spMkLst>
            <pc:docMk/>
            <pc:sldMk cId="2213823634" sldId="283"/>
            <ac:spMk id="2" creationId="{8D24A1FA-A779-902C-A9D9-0C2D0533A940}"/>
          </ac:spMkLst>
        </pc:spChg>
        <pc:spChg chg="mod">
          <ac:chgData name="Danielle Delwiche-Oelhafen" userId="S::delwicheoeld@uwosh.edu::866cc8df-66b1-43c3-942b-9d18c8be9916" providerId="AD" clId="Web-{F0E13F33-730F-88CF-4157-1EC7364E3C98}" dt="2022-12-12T15:31:24.344" v="5" actId="20577"/>
          <ac:spMkLst>
            <pc:docMk/>
            <pc:sldMk cId="2213823634" sldId="283"/>
            <ac:spMk id="3" creationId="{3FD18C4B-F227-BA3A-F117-C3D65DEE27ED}"/>
          </ac:spMkLst>
        </pc:spChg>
      </pc:sldChg>
    </pc:docChg>
  </pc:docChgLst>
  <pc:docChgLst>
    <pc:chgData name="Carla Clark" userId="S::clarkc@uwosh.edu::88f98ede-2dfd-4e11-966e-5789d9a00b67" providerId="AD" clId="Web-{C887C2FA-7529-37B0-F084-2C414D856691}"/>
    <pc:docChg chg="modSld">
      <pc:chgData name="Carla Clark" userId="S::clarkc@uwosh.edu::88f98ede-2dfd-4e11-966e-5789d9a00b67" providerId="AD" clId="Web-{C887C2FA-7529-37B0-F084-2C414D856691}" dt="2022-12-08T15:04:37.902" v="7" actId="20577"/>
      <pc:docMkLst>
        <pc:docMk/>
      </pc:docMkLst>
      <pc:sldChg chg="modSp">
        <pc:chgData name="Carla Clark" userId="S::clarkc@uwosh.edu::88f98ede-2dfd-4e11-966e-5789d9a00b67" providerId="AD" clId="Web-{C887C2FA-7529-37B0-F084-2C414D856691}" dt="2022-12-08T15:04:37.902" v="7" actId="20577"/>
        <pc:sldMkLst>
          <pc:docMk/>
          <pc:sldMk cId="1322005941" sldId="282"/>
        </pc:sldMkLst>
        <pc:spChg chg="mod">
          <ac:chgData name="Carla Clark" userId="S::clarkc@uwosh.edu::88f98ede-2dfd-4e11-966e-5789d9a00b67" providerId="AD" clId="Web-{C887C2FA-7529-37B0-F084-2C414D856691}" dt="2022-12-08T15:04:37.902" v="7" actId="20577"/>
          <ac:spMkLst>
            <pc:docMk/>
            <pc:sldMk cId="1322005941" sldId="282"/>
            <ac:spMk id="2" creationId="{2D040177-A78E-8102-0C5D-2F341883544E}"/>
          </ac:spMkLst>
        </pc:spChg>
      </pc:sldChg>
    </pc:docChg>
  </pc:docChgLst>
  <pc:docChgLst>
    <pc:chgData name="Katelyn Fenrich" userId="S::fenrichk@uwosh.edu::9ec9bc11-7bc0-4373-b3d5-2a97bcbc6210" providerId="AD" clId="Web-{C5A1769C-115B-B1BB-88C3-0102855C05D0}"/>
    <pc:docChg chg="addSld delSld modSld sldOrd addMainMaster delMainMaster">
      <pc:chgData name="Katelyn Fenrich" userId="S::fenrichk@uwosh.edu::9ec9bc11-7bc0-4373-b3d5-2a97bcbc6210" providerId="AD" clId="Web-{C5A1769C-115B-B1BB-88C3-0102855C05D0}" dt="2022-12-08T14:18:30.690" v="133" actId="20577"/>
      <pc:docMkLst>
        <pc:docMk/>
      </pc:docMkLst>
      <pc:sldChg chg="modSp">
        <pc:chgData name="Katelyn Fenrich" userId="S::fenrichk@uwosh.edu::9ec9bc11-7bc0-4373-b3d5-2a97bcbc6210" providerId="AD" clId="Web-{C5A1769C-115B-B1BB-88C3-0102855C05D0}" dt="2022-12-08T14:06:13.090" v="2" actId="20577"/>
        <pc:sldMkLst>
          <pc:docMk/>
          <pc:sldMk cId="0" sldId="256"/>
        </pc:sldMkLst>
        <pc:spChg chg="mod">
          <ac:chgData name="Katelyn Fenrich" userId="S::fenrichk@uwosh.edu::9ec9bc11-7bc0-4373-b3d5-2a97bcbc6210" providerId="AD" clId="Web-{C5A1769C-115B-B1BB-88C3-0102855C05D0}" dt="2022-12-08T14:06:13.090" v="2" actId="20577"/>
          <ac:spMkLst>
            <pc:docMk/>
            <pc:sldMk cId="0" sldId="256"/>
            <ac:spMk id="12290" creationId="{F8BA67B4-B4A0-F14B-B6AC-C7B1A387B1CC}"/>
          </ac:spMkLst>
        </pc:spChg>
      </pc:sldChg>
      <pc:sldChg chg="modSp">
        <pc:chgData name="Katelyn Fenrich" userId="S::fenrichk@uwosh.edu::9ec9bc11-7bc0-4373-b3d5-2a97bcbc6210" providerId="AD" clId="Web-{C5A1769C-115B-B1BB-88C3-0102855C05D0}" dt="2022-12-08T14:12:53.743" v="70" actId="20577"/>
        <pc:sldMkLst>
          <pc:docMk/>
          <pc:sldMk cId="0" sldId="257"/>
        </pc:sldMkLst>
        <pc:spChg chg="mod">
          <ac:chgData name="Katelyn Fenrich" userId="S::fenrichk@uwosh.edu::9ec9bc11-7bc0-4373-b3d5-2a97bcbc6210" providerId="AD" clId="Web-{C5A1769C-115B-B1BB-88C3-0102855C05D0}" dt="2022-12-08T14:12:53.743" v="70" actId="20577"/>
          <ac:spMkLst>
            <pc:docMk/>
            <pc:sldMk cId="0" sldId="257"/>
            <ac:spMk id="13315" creationId="{64B053A4-B8A0-E14B-96A2-CFD66BCFCBEF}"/>
          </ac:spMkLst>
        </pc:spChg>
      </pc:sldChg>
      <pc:sldChg chg="del">
        <pc:chgData name="Katelyn Fenrich" userId="S::fenrichk@uwosh.edu::9ec9bc11-7bc0-4373-b3d5-2a97bcbc6210" providerId="AD" clId="Web-{C5A1769C-115B-B1BB-88C3-0102855C05D0}" dt="2022-12-08T14:06:30.888" v="9"/>
        <pc:sldMkLst>
          <pc:docMk/>
          <pc:sldMk cId="4205362981" sldId="261"/>
        </pc:sldMkLst>
      </pc:sldChg>
      <pc:sldChg chg="del">
        <pc:chgData name="Katelyn Fenrich" userId="S::fenrichk@uwosh.edu::9ec9bc11-7bc0-4373-b3d5-2a97bcbc6210" providerId="AD" clId="Web-{C5A1769C-115B-B1BB-88C3-0102855C05D0}" dt="2022-12-08T14:06:30.888" v="8"/>
        <pc:sldMkLst>
          <pc:docMk/>
          <pc:sldMk cId="238023392" sldId="262"/>
        </pc:sldMkLst>
      </pc:sldChg>
      <pc:sldChg chg="del">
        <pc:chgData name="Katelyn Fenrich" userId="S::fenrichk@uwosh.edu::9ec9bc11-7bc0-4373-b3d5-2a97bcbc6210" providerId="AD" clId="Web-{C5A1769C-115B-B1BB-88C3-0102855C05D0}" dt="2022-12-08T14:06:30.888" v="7"/>
        <pc:sldMkLst>
          <pc:docMk/>
          <pc:sldMk cId="759600687" sldId="263"/>
        </pc:sldMkLst>
      </pc:sldChg>
      <pc:sldChg chg="del">
        <pc:chgData name="Katelyn Fenrich" userId="S::fenrichk@uwosh.edu::9ec9bc11-7bc0-4373-b3d5-2a97bcbc6210" providerId="AD" clId="Web-{C5A1769C-115B-B1BB-88C3-0102855C05D0}" dt="2022-12-08T14:06:30.888" v="6"/>
        <pc:sldMkLst>
          <pc:docMk/>
          <pc:sldMk cId="3097146915" sldId="264"/>
        </pc:sldMkLst>
      </pc:sldChg>
      <pc:sldChg chg="del">
        <pc:chgData name="Katelyn Fenrich" userId="S::fenrichk@uwosh.edu::9ec9bc11-7bc0-4373-b3d5-2a97bcbc6210" providerId="AD" clId="Web-{C5A1769C-115B-B1BB-88C3-0102855C05D0}" dt="2022-12-08T14:06:30.888" v="5"/>
        <pc:sldMkLst>
          <pc:docMk/>
          <pc:sldMk cId="3106204564" sldId="265"/>
        </pc:sldMkLst>
      </pc:sldChg>
      <pc:sldChg chg="modSp new">
        <pc:chgData name="Katelyn Fenrich" userId="S::fenrichk@uwosh.edu::9ec9bc11-7bc0-4373-b3d5-2a97bcbc6210" providerId="AD" clId="Web-{C5A1769C-115B-B1BB-88C3-0102855C05D0}" dt="2022-12-08T14:10:49.051" v="37" actId="20577"/>
        <pc:sldMkLst>
          <pc:docMk/>
          <pc:sldMk cId="62622212" sldId="267"/>
        </pc:sldMkLst>
        <pc:spChg chg="mod">
          <ac:chgData name="Katelyn Fenrich" userId="S::fenrichk@uwosh.edu::9ec9bc11-7bc0-4373-b3d5-2a97bcbc6210" providerId="AD" clId="Web-{C5A1769C-115B-B1BB-88C3-0102855C05D0}" dt="2022-12-08T14:10:49.051" v="37" actId="20577"/>
          <ac:spMkLst>
            <pc:docMk/>
            <pc:sldMk cId="62622212" sldId="267"/>
            <ac:spMk id="2" creationId="{DD1DB546-47B6-E4B5-840F-EC54ECB35D71}"/>
          </ac:spMkLst>
        </pc:spChg>
        <pc:spChg chg="mod">
          <ac:chgData name="Katelyn Fenrich" userId="S::fenrichk@uwosh.edu::9ec9bc11-7bc0-4373-b3d5-2a97bcbc6210" providerId="AD" clId="Web-{C5A1769C-115B-B1BB-88C3-0102855C05D0}" dt="2022-12-08T14:10:31.488" v="29" actId="20577"/>
          <ac:spMkLst>
            <pc:docMk/>
            <pc:sldMk cId="62622212" sldId="267"/>
            <ac:spMk id="3" creationId="{62A3A561-988E-C3B5-C098-704D49B9F090}"/>
          </ac:spMkLst>
        </pc:spChg>
      </pc:sldChg>
      <pc:sldChg chg="modSp new">
        <pc:chgData name="Katelyn Fenrich" userId="S::fenrichk@uwosh.edu::9ec9bc11-7bc0-4373-b3d5-2a97bcbc6210" providerId="AD" clId="Web-{C5A1769C-115B-B1BB-88C3-0102855C05D0}" dt="2022-12-08T14:11:06.083" v="41" actId="20577"/>
        <pc:sldMkLst>
          <pc:docMk/>
          <pc:sldMk cId="3664003206" sldId="268"/>
        </pc:sldMkLst>
        <pc:spChg chg="mod">
          <ac:chgData name="Katelyn Fenrich" userId="S::fenrichk@uwosh.edu::9ec9bc11-7bc0-4373-b3d5-2a97bcbc6210" providerId="AD" clId="Web-{C5A1769C-115B-B1BB-88C3-0102855C05D0}" dt="2022-12-08T14:11:06.083" v="41" actId="20577"/>
          <ac:spMkLst>
            <pc:docMk/>
            <pc:sldMk cId="3664003206" sldId="268"/>
            <ac:spMk id="2" creationId="{37E2BBA6-7864-6151-D1B8-B350B2D551BE}"/>
          </ac:spMkLst>
        </pc:spChg>
        <pc:spChg chg="mod">
          <ac:chgData name="Katelyn Fenrich" userId="S::fenrichk@uwosh.edu::9ec9bc11-7bc0-4373-b3d5-2a97bcbc6210" providerId="AD" clId="Web-{C5A1769C-115B-B1BB-88C3-0102855C05D0}" dt="2022-12-08T14:10:59.927" v="39" actId="20577"/>
          <ac:spMkLst>
            <pc:docMk/>
            <pc:sldMk cId="3664003206" sldId="268"/>
            <ac:spMk id="3" creationId="{F01B7979-BB96-A40A-5137-8A7E0DBDC5C7}"/>
          </ac:spMkLst>
        </pc:spChg>
      </pc:sldChg>
      <pc:sldChg chg="add del">
        <pc:chgData name="Katelyn Fenrich" userId="S::fenrichk@uwosh.edu::9ec9bc11-7bc0-4373-b3d5-2a97bcbc6210" providerId="AD" clId="Web-{C5A1769C-115B-B1BB-88C3-0102855C05D0}" dt="2022-12-08T14:10:38.317" v="35"/>
        <pc:sldMkLst>
          <pc:docMk/>
          <pc:sldMk cId="4109293711" sldId="268"/>
        </pc:sldMkLst>
      </pc:sldChg>
      <pc:sldChg chg="add del">
        <pc:chgData name="Katelyn Fenrich" userId="S::fenrichk@uwosh.edu::9ec9bc11-7bc0-4373-b3d5-2a97bcbc6210" providerId="AD" clId="Web-{C5A1769C-115B-B1BB-88C3-0102855C05D0}" dt="2022-12-08T14:10:38.317" v="34"/>
        <pc:sldMkLst>
          <pc:docMk/>
          <pc:sldMk cId="1365777597" sldId="269"/>
        </pc:sldMkLst>
      </pc:sldChg>
      <pc:sldChg chg="modSp new ord">
        <pc:chgData name="Katelyn Fenrich" userId="S::fenrichk@uwosh.edu::9ec9bc11-7bc0-4373-b3d5-2a97bcbc6210" providerId="AD" clId="Web-{C5A1769C-115B-B1BB-88C3-0102855C05D0}" dt="2022-12-08T14:11:28.459" v="48"/>
        <pc:sldMkLst>
          <pc:docMk/>
          <pc:sldMk cId="2112128439" sldId="269"/>
        </pc:sldMkLst>
        <pc:spChg chg="mod">
          <ac:chgData name="Katelyn Fenrich" userId="S::fenrichk@uwosh.edu::9ec9bc11-7bc0-4373-b3d5-2a97bcbc6210" providerId="AD" clId="Web-{C5A1769C-115B-B1BB-88C3-0102855C05D0}" dt="2022-12-08T14:11:28.303" v="47" actId="20577"/>
          <ac:spMkLst>
            <pc:docMk/>
            <pc:sldMk cId="2112128439" sldId="269"/>
            <ac:spMk id="2" creationId="{A14FA15F-7F95-312C-E03D-0744CAE377B3}"/>
          </ac:spMkLst>
        </pc:spChg>
        <pc:spChg chg="mod">
          <ac:chgData name="Katelyn Fenrich" userId="S::fenrichk@uwosh.edu::9ec9bc11-7bc0-4373-b3d5-2a97bcbc6210" providerId="AD" clId="Web-{C5A1769C-115B-B1BB-88C3-0102855C05D0}" dt="2022-12-08T14:11:23.552" v="45" actId="20577"/>
          <ac:spMkLst>
            <pc:docMk/>
            <pc:sldMk cId="2112128439" sldId="269"/>
            <ac:spMk id="3" creationId="{48951696-6B0E-64E8-7931-0EDA7D2C7D7E}"/>
          </ac:spMkLst>
        </pc:spChg>
      </pc:sldChg>
      <pc:sldChg chg="modSp new">
        <pc:chgData name="Katelyn Fenrich" userId="S::fenrichk@uwosh.edu::9ec9bc11-7bc0-4373-b3d5-2a97bcbc6210" providerId="AD" clId="Web-{C5A1769C-115B-B1BB-88C3-0102855C05D0}" dt="2022-12-08T14:13:33.228" v="86" actId="20577"/>
        <pc:sldMkLst>
          <pc:docMk/>
          <pc:sldMk cId="58168672" sldId="270"/>
        </pc:sldMkLst>
        <pc:spChg chg="mod">
          <ac:chgData name="Katelyn Fenrich" userId="S::fenrichk@uwosh.edu::9ec9bc11-7bc0-4373-b3d5-2a97bcbc6210" providerId="AD" clId="Web-{C5A1769C-115B-B1BB-88C3-0102855C05D0}" dt="2022-12-08T14:13:33.228" v="86" actId="20577"/>
          <ac:spMkLst>
            <pc:docMk/>
            <pc:sldMk cId="58168672" sldId="270"/>
            <ac:spMk id="2" creationId="{1691DB83-4274-F81C-311D-18E8B36F148D}"/>
          </ac:spMkLst>
        </pc:spChg>
        <pc:spChg chg="mod">
          <ac:chgData name="Katelyn Fenrich" userId="S::fenrichk@uwosh.edu::9ec9bc11-7bc0-4373-b3d5-2a97bcbc6210" providerId="AD" clId="Web-{C5A1769C-115B-B1BB-88C3-0102855C05D0}" dt="2022-12-08T14:13:12.884" v="75" actId="20577"/>
          <ac:spMkLst>
            <pc:docMk/>
            <pc:sldMk cId="58168672" sldId="270"/>
            <ac:spMk id="3" creationId="{A7FA5151-2A73-BBFC-6474-172225275447}"/>
          </ac:spMkLst>
        </pc:spChg>
      </pc:sldChg>
      <pc:sldChg chg="add del">
        <pc:chgData name="Katelyn Fenrich" userId="S::fenrichk@uwosh.edu::9ec9bc11-7bc0-4373-b3d5-2a97bcbc6210" providerId="AD" clId="Web-{C5A1769C-115B-B1BB-88C3-0102855C05D0}" dt="2022-12-08T14:10:38.317" v="33"/>
        <pc:sldMkLst>
          <pc:docMk/>
          <pc:sldMk cId="509049271" sldId="270"/>
        </pc:sldMkLst>
      </pc:sldChg>
      <pc:sldChg chg="addSp modSp new">
        <pc:chgData name="Katelyn Fenrich" userId="S::fenrichk@uwosh.edu::9ec9bc11-7bc0-4373-b3d5-2a97bcbc6210" providerId="AD" clId="Web-{C5A1769C-115B-B1BB-88C3-0102855C05D0}" dt="2022-12-08T14:14:39.871" v="91" actId="20577"/>
        <pc:sldMkLst>
          <pc:docMk/>
          <pc:sldMk cId="3857472864" sldId="271"/>
        </pc:sldMkLst>
        <pc:spChg chg="mod">
          <ac:chgData name="Katelyn Fenrich" userId="S::fenrichk@uwosh.edu::9ec9bc11-7bc0-4373-b3d5-2a97bcbc6210" providerId="AD" clId="Web-{C5A1769C-115B-B1BB-88C3-0102855C05D0}" dt="2022-12-08T14:14:39.871" v="91" actId="20577"/>
          <ac:spMkLst>
            <pc:docMk/>
            <pc:sldMk cId="3857472864" sldId="271"/>
            <ac:spMk id="3" creationId="{0468F913-D7FA-DE0E-7597-5ADF05CFD06C}"/>
          </ac:spMkLst>
        </pc:spChg>
        <pc:spChg chg="add ord">
          <ac:chgData name="Katelyn Fenrich" userId="S::fenrichk@uwosh.edu::9ec9bc11-7bc0-4373-b3d5-2a97bcbc6210" providerId="AD" clId="Web-{C5A1769C-115B-B1BB-88C3-0102855C05D0}" dt="2022-12-08T14:14:18.386" v="89"/>
          <ac:spMkLst>
            <pc:docMk/>
            <pc:sldMk cId="3857472864" sldId="271"/>
            <ac:spMk id="16" creationId="{478201AF-F053-1385-1708-C6AC54AC48C9}"/>
          </ac:spMkLst>
        </pc:spChg>
        <pc:graphicFrameChg chg="add">
          <ac:chgData name="Katelyn Fenrich" userId="S::fenrichk@uwosh.edu::9ec9bc11-7bc0-4373-b3d5-2a97bcbc6210" providerId="AD" clId="Web-{C5A1769C-115B-B1BB-88C3-0102855C05D0}" dt="2022-12-08T14:14:02.448" v="87"/>
          <ac:graphicFrameMkLst>
            <pc:docMk/>
            <pc:sldMk cId="3857472864" sldId="271"/>
            <ac:graphicFrameMk id="4" creationId="{8975952F-4148-DD06-1B29-EF0907AD8389}"/>
          </ac:graphicFrameMkLst>
        </pc:graphicFrameChg>
      </pc:sldChg>
      <pc:sldChg chg="addSp modSp new">
        <pc:chgData name="Katelyn Fenrich" userId="S::fenrichk@uwosh.edu::9ec9bc11-7bc0-4373-b3d5-2a97bcbc6210" providerId="AD" clId="Web-{C5A1769C-115B-B1BB-88C3-0102855C05D0}" dt="2022-12-08T14:17:27.829" v="117" actId="14100"/>
        <pc:sldMkLst>
          <pc:docMk/>
          <pc:sldMk cId="1694733339" sldId="272"/>
        </pc:sldMkLst>
        <pc:spChg chg="mod">
          <ac:chgData name="Katelyn Fenrich" userId="S::fenrichk@uwosh.edu::9ec9bc11-7bc0-4373-b3d5-2a97bcbc6210" providerId="AD" clId="Web-{C5A1769C-115B-B1BB-88C3-0102855C05D0}" dt="2022-12-08T14:17:20.547" v="113" actId="14100"/>
          <ac:spMkLst>
            <pc:docMk/>
            <pc:sldMk cId="1694733339" sldId="272"/>
            <ac:spMk id="2" creationId="{A37D1714-72F2-8676-E2C9-47FA67D91598}"/>
          </ac:spMkLst>
        </pc:spChg>
        <pc:spChg chg="mod">
          <ac:chgData name="Katelyn Fenrich" userId="S::fenrichk@uwosh.edu::9ec9bc11-7bc0-4373-b3d5-2a97bcbc6210" providerId="AD" clId="Web-{C5A1769C-115B-B1BB-88C3-0102855C05D0}" dt="2022-12-08T14:14:54.543" v="93" actId="20577"/>
          <ac:spMkLst>
            <pc:docMk/>
            <pc:sldMk cId="1694733339" sldId="272"/>
            <ac:spMk id="3" creationId="{289EDB41-4244-E288-508F-9066C3625259}"/>
          </ac:spMkLst>
        </pc:spChg>
        <pc:spChg chg="add mod">
          <ac:chgData name="Katelyn Fenrich" userId="S::fenrichk@uwosh.edu::9ec9bc11-7bc0-4373-b3d5-2a97bcbc6210" providerId="AD" clId="Web-{C5A1769C-115B-B1BB-88C3-0102855C05D0}" dt="2022-12-08T14:15:38.997" v="101" actId="20577"/>
          <ac:spMkLst>
            <pc:docMk/>
            <pc:sldMk cId="1694733339" sldId="272"/>
            <ac:spMk id="4" creationId="{AA7DABE1-34BF-2593-E1DD-A67DC585D7F9}"/>
          </ac:spMkLst>
        </pc:spChg>
        <pc:picChg chg="add mod">
          <ac:chgData name="Katelyn Fenrich" userId="S::fenrichk@uwosh.edu::9ec9bc11-7bc0-4373-b3d5-2a97bcbc6210" providerId="AD" clId="Web-{C5A1769C-115B-B1BB-88C3-0102855C05D0}" dt="2022-12-08T14:17:27.829" v="117" actId="14100"/>
          <ac:picMkLst>
            <pc:docMk/>
            <pc:sldMk cId="1694733339" sldId="272"/>
            <ac:picMk id="6" creationId="{D4DDD1B0-1FF2-27AB-D701-04D03FC7FDF9}"/>
          </ac:picMkLst>
        </pc:picChg>
        <pc:cxnChg chg="add mod">
          <ac:chgData name="Katelyn Fenrich" userId="S::fenrichk@uwosh.edu::9ec9bc11-7bc0-4373-b3d5-2a97bcbc6210" providerId="AD" clId="Web-{C5A1769C-115B-B1BB-88C3-0102855C05D0}" dt="2022-12-08T14:16:01.732" v="110" actId="14100"/>
          <ac:cxnSpMkLst>
            <pc:docMk/>
            <pc:sldMk cId="1694733339" sldId="272"/>
            <ac:cxnSpMk id="5" creationId="{48E13B1A-9AA7-FAB5-29A5-0F9EAB22ACB5}"/>
          </ac:cxnSpMkLst>
        </pc:cxnChg>
      </pc:sldChg>
      <pc:sldChg chg="modSp new">
        <pc:chgData name="Katelyn Fenrich" userId="S::fenrichk@uwosh.edu::9ec9bc11-7bc0-4373-b3d5-2a97bcbc6210" providerId="AD" clId="Web-{C5A1769C-115B-B1BB-88C3-0102855C05D0}" dt="2022-12-08T14:18:02.048" v="127" actId="20577"/>
        <pc:sldMkLst>
          <pc:docMk/>
          <pc:sldMk cId="2711934780" sldId="273"/>
        </pc:sldMkLst>
        <pc:spChg chg="mod">
          <ac:chgData name="Katelyn Fenrich" userId="S::fenrichk@uwosh.edu::9ec9bc11-7bc0-4373-b3d5-2a97bcbc6210" providerId="AD" clId="Web-{C5A1769C-115B-B1BB-88C3-0102855C05D0}" dt="2022-12-08T14:18:02.048" v="127" actId="20577"/>
          <ac:spMkLst>
            <pc:docMk/>
            <pc:sldMk cId="2711934780" sldId="273"/>
            <ac:spMk id="2" creationId="{8F728480-7931-9162-137A-C9B575052362}"/>
          </ac:spMkLst>
        </pc:spChg>
        <pc:spChg chg="mod">
          <ac:chgData name="Katelyn Fenrich" userId="S::fenrichk@uwosh.edu::9ec9bc11-7bc0-4373-b3d5-2a97bcbc6210" providerId="AD" clId="Web-{C5A1769C-115B-B1BB-88C3-0102855C05D0}" dt="2022-12-08T14:17:53.048" v="121" actId="20577"/>
          <ac:spMkLst>
            <pc:docMk/>
            <pc:sldMk cId="2711934780" sldId="273"/>
            <ac:spMk id="3" creationId="{C417A1F3-2667-BB04-7B01-AC3BEED775F9}"/>
          </ac:spMkLst>
        </pc:spChg>
      </pc:sldChg>
      <pc:sldChg chg="modSp new">
        <pc:chgData name="Katelyn Fenrich" userId="S::fenrichk@uwosh.edu::9ec9bc11-7bc0-4373-b3d5-2a97bcbc6210" providerId="AD" clId="Web-{C5A1769C-115B-B1BB-88C3-0102855C05D0}" dt="2022-12-08T14:18:22.783" v="131" actId="20577"/>
        <pc:sldMkLst>
          <pc:docMk/>
          <pc:sldMk cId="1431073331" sldId="274"/>
        </pc:sldMkLst>
        <pc:spChg chg="mod">
          <ac:chgData name="Katelyn Fenrich" userId="S::fenrichk@uwosh.edu::9ec9bc11-7bc0-4373-b3d5-2a97bcbc6210" providerId="AD" clId="Web-{C5A1769C-115B-B1BB-88C3-0102855C05D0}" dt="2022-12-08T14:18:22.783" v="131" actId="20577"/>
          <ac:spMkLst>
            <pc:docMk/>
            <pc:sldMk cId="1431073331" sldId="274"/>
            <ac:spMk id="2" creationId="{C8C67805-41AF-117D-A0D2-8CD35A767723}"/>
          </ac:spMkLst>
        </pc:spChg>
        <pc:spChg chg="mod">
          <ac:chgData name="Katelyn Fenrich" userId="S::fenrichk@uwosh.edu::9ec9bc11-7bc0-4373-b3d5-2a97bcbc6210" providerId="AD" clId="Web-{C5A1769C-115B-B1BB-88C3-0102855C05D0}" dt="2022-12-08T14:18:19.440" v="129" actId="20577"/>
          <ac:spMkLst>
            <pc:docMk/>
            <pc:sldMk cId="1431073331" sldId="274"/>
            <ac:spMk id="3" creationId="{FAEFB69F-49C6-A9F9-89B3-D14F46E7AA2B}"/>
          </ac:spMkLst>
        </pc:spChg>
      </pc:sldChg>
      <pc:sldChg chg="modSp new">
        <pc:chgData name="Katelyn Fenrich" userId="S::fenrichk@uwosh.edu::9ec9bc11-7bc0-4373-b3d5-2a97bcbc6210" providerId="AD" clId="Web-{C5A1769C-115B-B1BB-88C3-0102855C05D0}" dt="2022-12-08T14:18:30.690" v="133" actId="20577"/>
        <pc:sldMkLst>
          <pc:docMk/>
          <pc:sldMk cId="3606499308" sldId="275"/>
        </pc:sldMkLst>
        <pc:spChg chg="mod">
          <ac:chgData name="Katelyn Fenrich" userId="S::fenrichk@uwosh.edu::9ec9bc11-7bc0-4373-b3d5-2a97bcbc6210" providerId="AD" clId="Web-{C5A1769C-115B-B1BB-88C3-0102855C05D0}" dt="2022-12-08T14:18:30.690" v="133" actId="20577"/>
          <ac:spMkLst>
            <pc:docMk/>
            <pc:sldMk cId="3606499308" sldId="275"/>
            <ac:spMk id="3" creationId="{413A6EA1-9D72-27D5-A1F5-8D73FE959CDE}"/>
          </ac:spMkLst>
        </pc:spChg>
      </pc:sldChg>
      <pc:sldMasterChg chg="add del addSldLayout delSldLayout">
        <pc:chgData name="Katelyn Fenrich" userId="S::fenrichk@uwosh.edu::9ec9bc11-7bc0-4373-b3d5-2a97bcbc6210" providerId="AD" clId="Web-{C5A1769C-115B-B1BB-88C3-0102855C05D0}" dt="2022-12-08T14:10:38.317" v="35"/>
        <pc:sldMasterMkLst>
          <pc:docMk/>
          <pc:sldMasterMk cId="0" sldId="2147483760"/>
        </pc:sldMasterMkLst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41979712" sldId="2147483761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1636743701" sldId="2147483762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2091519837" sldId="2147483763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4190088465" sldId="2147483764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847036724" sldId="2147483765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3431006319" sldId="2147483766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2546636796" sldId="2147483767"/>
          </pc:sldLayoutMkLst>
        </pc:sldLayoutChg>
        <pc:sldLayoutChg chg="add del">
          <pc:chgData name="Katelyn Fenrich" userId="S::fenrichk@uwosh.edu::9ec9bc11-7bc0-4373-b3d5-2a97bcbc6210" providerId="AD" clId="Web-{C5A1769C-115B-B1BB-88C3-0102855C05D0}" dt="2022-12-08T14:10:38.317" v="35"/>
          <pc:sldLayoutMkLst>
            <pc:docMk/>
            <pc:sldMasterMk cId="0" sldId="2147483760"/>
            <pc:sldLayoutMk cId="2851711032" sldId="2147483768"/>
          </pc:sldLayoutMkLst>
        </pc:sldLayoutChg>
      </pc:sldMasterChg>
    </pc:docChg>
  </pc:docChgLst>
  <pc:docChgLst>
    <pc:chgData name="Carla Clark" userId="S::clarkc@uwosh.edu::88f98ede-2dfd-4e11-966e-5789d9a00b67" providerId="AD" clId="Web-{098EEEC9-17C6-17D9-C989-0AF03DA2708A}"/>
    <pc:docChg chg="modSld">
      <pc:chgData name="Carla Clark" userId="S::clarkc@uwosh.edu::88f98ede-2dfd-4e11-966e-5789d9a00b67" providerId="AD" clId="Web-{098EEEC9-17C6-17D9-C989-0AF03DA2708A}" dt="2022-12-08T15:54:41.367" v="1" actId="20577"/>
      <pc:docMkLst>
        <pc:docMk/>
      </pc:docMkLst>
      <pc:sldChg chg="modSp">
        <pc:chgData name="Carla Clark" userId="S::clarkc@uwosh.edu::88f98ede-2dfd-4e11-966e-5789d9a00b67" providerId="AD" clId="Web-{098EEEC9-17C6-17D9-C989-0AF03DA2708A}" dt="2022-12-08T15:54:41.367" v="1" actId="20577"/>
        <pc:sldMkLst>
          <pc:docMk/>
          <pc:sldMk cId="3517317634" sldId="279"/>
        </pc:sldMkLst>
        <pc:spChg chg="mod">
          <ac:chgData name="Carla Clark" userId="S::clarkc@uwosh.edu::88f98ede-2dfd-4e11-966e-5789d9a00b67" providerId="AD" clId="Web-{098EEEC9-17C6-17D9-C989-0AF03DA2708A}" dt="2022-12-08T15:54:41.367" v="1" actId="20577"/>
          <ac:spMkLst>
            <pc:docMk/>
            <pc:sldMk cId="3517317634" sldId="279"/>
            <ac:spMk id="2" creationId="{6B27E907-220E-5D39-355C-5076B26293BD}"/>
          </ac:spMkLst>
        </pc:spChg>
      </pc:sldChg>
    </pc:docChg>
  </pc:docChgLst>
  <pc:docChgLst>
    <pc:chgData name="Carla Clark" userId="S::clarkc@uwosh.edu::88f98ede-2dfd-4e11-966e-5789d9a00b67" providerId="AD" clId="Web-{DD282DA9-E5C6-AF5A-9638-1F6CD10ACE81}"/>
    <pc:docChg chg="modSld">
      <pc:chgData name="Carla Clark" userId="S::clarkc@uwosh.edu::88f98ede-2dfd-4e11-966e-5789d9a00b67" providerId="AD" clId="Web-{DD282DA9-E5C6-AF5A-9638-1F6CD10ACE81}" dt="2022-12-08T15:52:49.946" v="53" actId="20577"/>
      <pc:docMkLst>
        <pc:docMk/>
      </pc:docMkLst>
      <pc:sldChg chg="modSp">
        <pc:chgData name="Carla Clark" userId="S::clarkc@uwosh.edu::88f98ede-2dfd-4e11-966e-5789d9a00b67" providerId="AD" clId="Web-{DD282DA9-E5C6-AF5A-9638-1F6CD10ACE81}" dt="2022-12-08T15:52:49.946" v="53" actId="20577"/>
        <pc:sldMkLst>
          <pc:docMk/>
          <pc:sldMk cId="3517317634" sldId="279"/>
        </pc:sldMkLst>
        <pc:spChg chg="mod">
          <ac:chgData name="Carla Clark" userId="S::clarkc@uwosh.edu::88f98ede-2dfd-4e11-966e-5789d9a00b67" providerId="AD" clId="Web-{DD282DA9-E5C6-AF5A-9638-1F6CD10ACE81}" dt="2022-12-08T15:52:49.946" v="53" actId="20577"/>
          <ac:spMkLst>
            <pc:docMk/>
            <pc:sldMk cId="3517317634" sldId="279"/>
            <ac:spMk id="2" creationId="{6B27E907-220E-5D39-355C-5076B26293BD}"/>
          </ac:spMkLst>
        </pc:spChg>
      </pc:sldChg>
    </pc:docChg>
  </pc:docChgLst>
  <pc:docChgLst>
    <pc:chgData name="Carla Clark" userId="S::clarkc@uwosh.edu::88f98ede-2dfd-4e11-966e-5789d9a00b67" providerId="AD" clId="Web-{E9A53502-B0D4-F96E-7F68-E75CC818628A}"/>
    <pc:docChg chg="modSld">
      <pc:chgData name="Carla Clark" userId="S::clarkc@uwosh.edu::88f98ede-2dfd-4e11-966e-5789d9a00b67" providerId="AD" clId="Web-{E9A53502-B0D4-F96E-7F68-E75CC818628A}" dt="2022-12-08T15:44:56.008" v="103" actId="20577"/>
      <pc:docMkLst>
        <pc:docMk/>
      </pc:docMkLst>
      <pc:sldChg chg="modSp">
        <pc:chgData name="Carla Clark" userId="S::clarkc@uwosh.edu::88f98ede-2dfd-4e11-966e-5789d9a00b67" providerId="AD" clId="Web-{E9A53502-B0D4-F96E-7F68-E75CC818628A}" dt="2022-12-08T15:44:56.008" v="103" actId="20577"/>
        <pc:sldMkLst>
          <pc:docMk/>
          <pc:sldMk cId="1322005941" sldId="282"/>
        </pc:sldMkLst>
        <pc:spChg chg="mod">
          <ac:chgData name="Carla Clark" userId="S::clarkc@uwosh.edu::88f98ede-2dfd-4e11-966e-5789d9a00b67" providerId="AD" clId="Web-{E9A53502-B0D4-F96E-7F68-E75CC818628A}" dt="2022-12-08T15:44:56.008" v="103" actId="20577"/>
          <ac:spMkLst>
            <pc:docMk/>
            <pc:sldMk cId="1322005941" sldId="282"/>
            <ac:spMk id="2" creationId="{2D040177-A78E-8102-0C5D-2F341883544E}"/>
          </ac:spMkLst>
        </pc:spChg>
      </pc:sldChg>
    </pc:docChg>
  </pc:docChgLst>
  <pc:docChgLst>
    <pc:chgData name="Katelyn Fenrich" userId="S::fenrichk@uwosh.edu::9ec9bc11-7bc0-4373-b3d5-2a97bcbc6210" providerId="AD" clId="Web-{3B15AA80-9AF8-51E2-392A-817DA03F0C01}"/>
    <pc:docChg chg="addSld modSld sldOrd">
      <pc:chgData name="Katelyn Fenrich" userId="S::fenrichk@uwosh.edu::9ec9bc11-7bc0-4373-b3d5-2a97bcbc6210" providerId="AD" clId="Web-{3B15AA80-9AF8-51E2-392A-817DA03F0C01}" dt="2022-12-08T14:37:35.464" v="583" actId="20577"/>
      <pc:docMkLst>
        <pc:docMk/>
      </pc:docMkLst>
      <pc:sldChg chg="modSp">
        <pc:chgData name="Katelyn Fenrich" userId="S::fenrichk@uwosh.edu::9ec9bc11-7bc0-4373-b3d5-2a97bcbc6210" providerId="AD" clId="Web-{3B15AA80-9AF8-51E2-392A-817DA03F0C01}" dt="2022-12-08T14:21:59.219" v="40" actId="20577"/>
        <pc:sldMkLst>
          <pc:docMk/>
          <pc:sldMk cId="0" sldId="257"/>
        </pc:sldMkLst>
        <pc:spChg chg="mod">
          <ac:chgData name="Katelyn Fenrich" userId="S::fenrichk@uwosh.edu::9ec9bc11-7bc0-4373-b3d5-2a97bcbc6210" providerId="AD" clId="Web-{3B15AA80-9AF8-51E2-392A-817DA03F0C01}" dt="2022-12-08T14:21:59.219" v="40" actId="20577"/>
          <ac:spMkLst>
            <pc:docMk/>
            <pc:sldMk cId="0" sldId="257"/>
            <ac:spMk id="13315" creationId="{64B053A4-B8A0-E14B-96A2-CFD66BCFCBEF}"/>
          </ac:spMkLst>
        </pc:spChg>
      </pc:sldChg>
      <pc:sldChg chg="ord">
        <pc:chgData name="Katelyn Fenrich" userId="S::fenrichk@uwosh.edu::9ec9bc11-7bc0-4373-b3d5-2a97bcbc6210" providerId="AD" clId="Web-{3B15AA80-9AF8-51E2-392A-817DA03F0C01}" dt="2022-12-08T14:29:42.513" v="151"/>
        <pc:sldMkLst>
          <pc:docMk/>
          <pc:sldMk cId="2650619884" sldId="260"/>
        </pc:sldMkLst>
      </pc:sldChg>
      <pc:sldChg chg="modSp">
        <pc:chgData name="Katelyn Fenrich" userId="S::fenrichk@uwosh.edu::9ec9bc11-7bc0-4373-b3d5-2a97bcbc6210" providerId="AD" clId="Web-{3B15AA80-9AF8-51E2-392A-817DA03F0C01}" dt="2022-12-08T14:22:58.049" v="52" actId="20577"/>
        <pc:sldMkLst>
          <pc:docMk/>
          <pc:sldMk cId="62622212" sldId="267"/>
        </pc:sldMkLst>
        <pc:spChg chg="mod">
          <ac:chgData name="Katelyn Fenrich" userId="S::fenrichk@uwosh.edu::9ec9bc11-7bc0-4373-b3d5-2a97bcbc6210" providerId="AD" clId="Web-{3B15AA80-9AF8-51E2-392A-817DA03F0C01}" dt="2022-12-08T14:22:58.049" v="52" actId="20577"/>
          <ac:spMkLst>
            <pc:docMk/>
            <pc:sldMk cId="62622212" sldId="267"/>
            <ac:spMk id="2" creationId="{DD1DB546-47B6-E4B5-840F-EC54ECB35D71}"/>
          </ac:spMkLst>
        </pc:spChg>
        <pc:spChg chg="mod">
          <ac:chgData name="Katelyn Fenrich" userId="S::fenrichk@uwosh.edu::9ec9bc11-7bc0-4373-b3d5-2a97bcbc6210" providerId="AD" clId="Web-{3B15AA80-9AF8-51E2-392A-817DA03F0C01}" dt="2022-12-08T14:22:21.173" v="41" actId="20577"/>
          <ac:spMkLst>
            <pc:docMk/>
            <pc:sldMk cId="62622212" sldId="267"/>
            <ac:spMk id="3" creationId="{62A3A561-988E-C3B5-C098-704D49B9F090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4:58.037" v="78" actId="20577"/>
        <pc:sldMkLst>
          <pc:docMk/>
          <pc:sldMk cId="3664003206" sldId="268"/>
        </pc:sldMkLst>
        <pc:spChg chg="mod">
          <ac:chgData name="Katelyn Fenrich" userId="S::fenrichk@uwosh.edu::9ec9bc11-7bc0-4373-b3d5-2a97bcbc6210" providerId="AD" clId="Web-{3B15AA80-9AF8-51E2-392A-817DA03F0C01}" dt="2022-12-08T14:24:43.239" v="75" actId="20577"/>
          <ac:spMkLst>
            <pc:docMk/>
            <pc:sldMk cId="3664003206" sldId="268"/>
            <ac:spMk id="2" creationId="{37E2BBA6-7864-6151-D1B8-B350B2D551BE}"/>
          </ac:spMkLst>
        </pc:spChg>
        <pc:spChg chg="mod">
          <ac:chgData name="Katelyn Fenrich" userId="S::fenrichk@uwosh.edu::9ec9bc11-7bc0-4373-b3d5-2a97bcbc6210" providerId="AD" clId="Web-{3B15AA80-9AF8-51E2-392A-817DA03F0C01}" dt="2022-12-08T14:24:58.037" v="78" actId="20577"/>
          <ac:spMkLst>
            <pc:docMk/>
            <pc:sldMk cId="3664003206" sldId="268"/>
            <ac:spMk id="3" creationId="{F01B7979-BB96-A40A-5137-8A7E0DBDC5C7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30:10.858" v="152" actId="20577"/>
        <pc:sldMkLst>
          <pc:docMk/>
          <pc:sldMk cId="2112128439" sldId="269"/>
        </pc:sldMkLst>
        <pc:spChg chg="mod">
          <ac:chgData name="Katelyn Fenrich" userId="S::fenrichk@uwosh.edu::9ec9bc11-7bc0-4373-b3d5-2a97bcbc6210" providerId="AD" clId="Web-{3B15AA80-9AF8-51E2-392A-817DA03F0C01}" dt="2022-12-08T14:24:04.301" v="61" actId="20577"/>
          <ac:spMkLst>
            <pc:docMk/>
            <pc:sldMk cId="2112128439" sldId="269"/>
            <ac:spMk id="2" creationId="{A14FA15F-7F95-312C-E03D-0744CAE377B3}"/>
          </ac:spMkLst>
        </pc:spChg>
        <pc:spChg chg="mod">
          <ac:chgData name="Katelyn Fenrich" userId="S::fenrichk@uwosh.edu::9ec9bc11-7bc0-4373-b3d5-2a97bcbc6210" providerId="AD" clId="Web-{3B15AA80-9AF8-51E2-392A-817DA03F0C01}" dt="2022-12-08T14:30:10.858" v="152" actId="20577"/>
          <ac:spMkLst>
            <pc:docMk/>
            <pc:sldMk cId="2112128439" sldId="269"/>
            <ac:spMk id="3" creationId="{48951696-6B0E-64E8-7931-0EDA7D2C7D7E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5:14.162" v="80" actId="20577"/>
        <pc:sldMkLst>
          <pc:docMk/>
          <pc:sldMk cId="58168672" sldId="270"/>
        </pc:sldMkLst>
        <pc:spChg chg="mod">
          <ac:chgData name="Katelyn Fenrich" userId="S::fenrichk@uwosh.edu::9ec9bc11-7bc0-4373-b3d5-2a97bcbc6210" providerId="AD" clId="Web-{3B15AA80-9AF8-51E2-392A-817DA03F0C01}" dt="2022-12-08T14:25:14.162" v="80" actId="20577"/>
          <ac:spMkLst>
            <pc:docMk/>
            <pc:sldMk cId="58168672" sldId="270"/>
            <ac:spMk id="2" creationId="{1691DB83-4274-F81C-311D-18E8B36F148D}"/>
          </ac:spMkLst>
        </pc:spChg>
        <pc:spChg chg="mod">
          <ac:chgData name="Katelyn Fenrich" userId="S::fenrichk@uwosh.edu::9ec9bc11-7bc0-4373-b3d5-2a97bcbc6210" providerId="AD" clId="Web-{3B15AA80-9AF8-51E2-392A-817DA03F0C01}" dt="2022-12-08T14:25:09.599" v="79" actId="20577"/>
          <ac:spMkLst>
            <pc:docMk/>
            <pc:sldMk cId="58168672" sldId="270"/>
            <ac:spMk id="3" creationId="{A7FA5151-2A73-BBFC-6474-172225275447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5:23.694" v="82" actId="20577"/>
        <pc:sldMkLst>
          <pc:docMk/>
          <pc:sldMk cId="3857472864" sldId="271"/>
        </pc:sldMkLst>
        <pc:spChg chg="mod">
          <ac:chgData name="Katelyn Fenrich" userId="S::fenrichk@uwosh.edu::9ec9bc11-7bc0-4373-b3d5-2a97bcbc6210" providerId="AD" clId="Web-{3B15AA80-9AF8-51E2-392A-817DA03F0C01}" dt="2022-12-08T14:25:23.694" v="82" actId="20577"/>
          <ac:spMkLst>
            <pc:docMk/>
            <pc:sldMk cId="3857472864" sldId="271"/>
            <ac:spMk id="3" creationId="{0468F913-D7FA-DE0E-7597-5ADF05CFD06C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5:48.913" v="88" actId="20577"/>
        <pc:sldMkLst>
          <pc:docMk/>
          <pc:sldMk cId="1694733339" sldId="272"/>
        </pc:sldMkLst>
        <pc:spChg chg="mod">
          <ac:chgData name="Katelyn Fenrich" userId="S::fenrichk@uwosh.edu::9ec9bc11-7bc0-4373-b3d5-2a97bcbc6210" providerId="AD" clId="Web-{3B15AA80-9AF8-51E2-392A-817DA03F0C01}" dt="2022-12-08T14:25:44.757" v="87" actId="20577"/>
          <ac:spMkLst>
            <pc:docMk/>
            <pc:sldMk cId="1694733339" sldId="272"/>
            <ac:spMk id="2" creationId="{A37D1714-72F2-8676-E2C9-47FA67D91598}"/>
          </ac:spMkLst>
        </pc:spChg>
        <pc:spChg chg="mod">
          <ac:chgData name="Katelyn Fenrich" userId="S::fenrichk@uwosh.edu::9ec9bc11-7bc0-4373-b3d5-2a97bcbc6210" providerId="AD" clId="Web-{3B15AA80-9AF8-51E2-392A-817DA03F0C01}" dt="2022-12-08T14:25:37.772" v="85" actId="20577"/>
          <ac:spMkLst>
            <pc:docMk/>
            <pc:sldMk cId="1694733339" sldId="272"/>
            <ac:spMk id="3" creationId="{289EDB41-4244-E288-508F-9066C3625259}"/>
          </ac:spMkLst>
        </pc:spChg>
        <pc:spChg chg="mod">
          <ac:chgData name="Katelyn Fenrich" userId="S::fenrichk@uwosh.edu::9ec9bc11-7bc0-4373-b3d5-2a97bcbc6210" providerId="AD" clId="Web-{3B15AA80-9AF8-51E2-392A-817DA03F0C01}" dt="2022-12-08T14:25:48.913" v="88" actId="20577"/>
          <ac:spMkLst>
            <pc:docMk/>
            <pc:sldMk cId="1694733339" sldId="272"/>
            <ac:spMk id="4" creationId="{AA7DABE1-34BF-2593-E1DD-A67DC585D7F9}"/>
          </ac:spMkLst>
        </pc:spChg>
        <pc:picChg chg="mod">
          <ac:chgData name="Katelyn Fenrich" userId="S::fenrichk@uwosh.edu::9ec9bc11-7bc0-4373-b3d5-2a97bcbc6210" providerId="AD" clId="Web-{3B15AA80-9AF8-51E2-392A-817DA03F0C01}" dt="2022-12-08T14:25:33.038" v="84" actId="1076"/>
          <ac:picMkLst>
            <pc:docMk/>
            <pc:sldMk cId="1694733339" sldId="272"/>
            <ac:picMk id="6" creationId="{D4DDD1B0-1FF2-27AB-D701-04D03FC7FDF9}"/>
          </ac:picMkLst>
        </pc:picChg>
      </pc:sldChg>
      <pc:sldChg chg="modSp">
        <pc:chgData name="Katelyn Fenrich" userId="S::fenrichk@uwosh.edu::9ec9bc11-7bc0-4373-b3d5-2a97bcbc6210" providerId="AD" clId="Web-{3B15AA80-9AF8-51E2-392A-817DA03F0C01}" dt="2022-12-08T14:26:08.789" v="92" actId="20577"/>
        <pc:sldMkLst>
          <pc:docMk/>
          <pc:sldMk cId="2711934780" sldId="273"/>
        </pc:sldMkLst>
        <pc:spChg chg="mod">
          <ac:chgData name="Katelyn Fenrich" userId="S::fenrichk@uwosh.edu::9ec9bc11-7bc0-4373-b3d5-2a97bcbc6210" providerId="AD" clId="Web-{3B15AA80-9AF8-51E2-392A-817DA03F0C01}" dt="2022-12-08T14:26:08.789" v="92" actId="20577"/>
          <ac:spMkLst>
            <pc:docMk/>
            <pc:sldMk cId="2711934780" sldId="273"/>
            <ac:spMk id="2" creationId="{8F728480-7931-9162-137A-C9B575052362}"/>
          </ac:spMkLst>
        </pc:spChg>
        <pc:spChg chg="mod">
          <ac:chgData name="Katelyn Fenrich" userId="S::fenrichk@uwosh.edu::9ec9bc11-7bc0-4373-b3d5-2a97bcbc6210" providerId="AD" clId="Web-{3B15AA80-9AF8-51E2-392A-817DA03F0C01}" dt="2022-12-08T14:26:01.913" v="90" actId="20577"/>
          <ac:spMkLst>
            <pc:docMk/>
            <pc:sldMk cId="2711934780" sldId="273"/>
            <ac:spMk id="3" creationId="{C417A1F3-2667-BB04-7B01-AC3BEED775F9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6:56.634" v="107" actId="20577"/>
        <pc:sldMkLst>
          <pc:docMk/>
          <pc:sldMk cId="1431073331" sldId="274"/>
        </pc:sldMkLst>
        <pc:spChg chg="mod">
          <ac:chgData name="Katelyn Fenrich" userId="S::fenrichk@uwosh.edu::9ec9bc11-7bc0-4373-b3d5-2a97bcbc6210" providerId="AD" clId="Web-{3B15AA80-9AF8-51E2-392A-817DA03F0C01}" dt="2022-12-08T14:26:56.634" v="107" actId="20577"/>
          <ac:spMkLst>
            <pc:docMk/>
            <pc:sldMk cId="1431073331" sldId="274"/>
            <ac:spMk id="2" creationId="{C8C67805-41AF-117D-A0D2-8CD35A767723}"/>
          </ac:spMkLst>
        </pc:spChg>
        <pc:spChg chg="mod">
          <ac:chgData name="Katelyn Fenrich" userId="S::fenrichk@uwosh.edu::9ec9bc11-7bc0-4373-b3d5-2a97bcbc6210" providerId="AD" clId="Web-{3B15AA80-9AF8-51E2-392A-817DA03F0C01}" dt="2022-12-08T14:26:22.320" v="94" actId="20577"/>
          <ac:spMkLst>
            <pc:docMk/>
            <pc:sldMk cId="1431073331" sldId="274"/>
            <ac:spMk id="3" creationId="{FAEFB69F-49C6-A9F9-89B3-D14F46E7AA2B}"/>
          </ac:spMkLst>
        </pc:spChg>
      </pc:sldChg>
      <pc:sldChg chg="modSp">
        <pc:chgData name="Katelyn Fenrich" userId="S::fenrichk@uwosh.edu::9ec9bc11-7bc0-4373-b3d5-2a97bcbc6210" providerId="AD" clId="Web-{3B15AA80-9AF8-51E2-392A-817DA03F0C01}" dt="2022-12-08T14:28:26.777" v="139" actId="20577"/>
        <pc:sldMkLst>
          <pc:docMk/>
          <pc:sldMk cId="3606499308" sldId="275"/>
        </pc:sldMkLst>
        <pc:spChg chg="mod">
          <ac:chgData name="Katelyn Fenrich" userId="S::fenrichk@uwosh.edu::9ec9bc11-7bc0-4373-b3d5-2a97bcbc6210" providerId="AD" clId="Web-{3B15AA80-9AF8-51E2-392A-817DA03F0C01}" dt="2022-12-08T14:28:26.777" v="139" actId="20577"/>
          <ac:spMkLst>
            <pc:docMk/>
            <pc:sldMk cId="3606499308" sldId="275"/>
            <ac:spMk id="2" creationId="{C260AF3A-7E87-16AD-F53E-724B828A2520}"/>
          </ac:spMkLst>
        </pc:spChg>
        <pc:spChg chg="mod">
          <ac:chgData name="Katelyn Fenrich" userId="S::fenrichk@uwosh.edu::9ec9bc11-7bc0-4373-b3d5-2a97bcbc6210" providerId="AD" clId="Web-{3B15AA80-9AF8-51E2-392A-817DA03F0C01}" dt="2022-12-08T14:27:05.603" v="109" actId="20577"/>
          <ac:spMkLst>
            <pc:docMk/>
            <pc:sldMk cId="3606499308" sldId="275"/>
            <ac:spMk id="3" creationId="{413A6EA1-9D72-27D5-A1F5-8D73FE959CDE}"/>
          </ac:spMkLst>
        </pc:spChg>
      </pc:sldChg>
      <pc:sldChg chg="addSp delSp modSp new">
        <pc:chgData name="Katelyn Fenrich" userId="S::fenrichk@uwosh.edu::9ec9bc11-7bc0-4373-b3d5-2a97bcbc6210" providerId="AD" clId="Web-{3B15AA80-9AF8-51E2-392A-817DA03F0C01}" dt="2022-12-08T14:29:00.356" v="144" actId="20577"/>
        <pc:sldMkLst>
          <pc:docMk/>
          <pc:sldMk cId="606850086" sldId="276"/>
        </pc:sldMkLst>
        <pc:spChg chg="del">
          <ac:chgData name="Katelyn Fenrich" userId="S::fenrichk@uwosh.edu::9ec9bc11-7bc0-4373-b3d5-2a97bcbc6210" providerId="AD" clId="Web-{3B15AA80-9AF8-51E2-392A-817DA03F0C01}" dt="2022-12-08T14:19:40.012" v="9"/>
          <ac:spMkLst>
            <pc:docMk/>
            <pc:sldMk cId="606850086" sldId="276"/>
            <ac:spMk id="2" creationId="{30CE5123-3105-4C94-B24C-8E7F56465314}"/>
          </ac:spMkLst>
        </pc:spChg>
        <pc:spChg chg="mod">
          <ac:chgData name="Katelyn Fenrich" userId="S::fenrichk@uwosh.edu::9ec9bc11-7bc0-4373-b3d5-2a97bcbc6210" providerId="AD" clId="Web-{3B15AA80-9AF8-51E2-392A-817DA03F0C01}" dt="2022-12-08T14:29:00.356" v="144" actId="20577"/>
          <ac:spMkLst>
            <pc:docMk/>
            <pc:sldMk cId="606850086" sldId="276"/>
            <ac:spMk id="3" creationId="{DE65744E-C857-665B-D950-31CB0203CB41}"/>
          </ac:spMkLst>
        </pc:spChg>
        <pc:spChg chg="add">
          <ac:chgData name="Katelyn Fenrich" userId="S::fenrichk@uwosh.edu::9ec9bc11-7bc0-4373-b3d5-2a97bcbc6210" providerId="AD" clId="Web-{3B15AA80-9AF8-51E2-392A-817DA03F0C01}" dt="2022-12-08T14:20:26.685" v="18"/>
          <ac:spMkLst>
            <pc:docMk/>
            <pc:sldMk cId="606850086" sldId="276"/>
            <ac:spMk id="7" creationId="{1DC5A88A-4180-42AF-0D52-1B92C435E48B}"/>
          </ac:spMkLst>
        </pc:spChg>
        <pc:spChg chg="add mod">
          <ac:chgData name="Katelyn Fenrich" userId="S::fenrichk@uwosh.edu::9ec9bc11-7bc0-4373-b3d5-2a97bcbc6210" providerId="AD" clId="Web-{3B15AA80-9AF8-51E2-392A-817DA03F0C01}" dt="2022-12-08T14:20:37.451" v="20" actId="1076"/>
          <ac:spMkLst>
            <pc:docMk/>
            <pc:sldMk cId="606850086" sldId="276"/>
            <ac:spMk id="8" creationId="{CEE401C4-AF52-EC66-4252-9AB46A39CAE5}"/>
          </ac:spMkLst>
        </pc:spChg>
        <pc:picChg chg="add mod ord">
          <ac:chgData name="Katelyn Fenrich" userId="S::fenrichk@uwosh.edu::9ec9bc11-7bc0-4373-b3d5-2a97bcbc6210" providerId="AD" clId="Web-{3B15AA80-9AF8-51E2-392A-817DA03F0C01}" dt="2022-12-08T14:19:42.637" v="10" actId="1076"/>
          <ac:picMkLst>
            <pc:docMk/>
            <pc:sldMk cId="606850086" sldId="276"/>
            <ac:picMk id="4" creationId="{2F87E964-4EB0-4A4C-F1E9-1B18419A4A42}"/>
          </ac:picMkLst>
        </pc:picChg>
        <pc:picChg chg="add mod">
          <ac:chgData name="Katelyn Fenrich" userId="S::fenrichk@uwosh.edu::9ec9bc11-7bc0-4373-b3d5-2a97bcbc6210" providerId="AD" clId="Web-{3B15AA80-9AF8-51E2-392A-817DA03F0C01}" dt="2022-12-08T14:19:58.044" v="13" actId="1076"/>
          <ac:picMkLst>
            <pc:docMk/>
            <pc:sldMk cId="606850086" sldId="276"/>
            <ac:picMk id="5" creationId="{85426044-6A29-669F-BC88-91A9CD4B1A74}"/>
          </ac:picMkLst>
        </pc:picChg>
        <pc:picChg chg="add mod">
          <ac:chgData name="Katelyn Fenrich" userId="S::fenrichk@uwosh.edu::9ec9bc11-7bc0-4373-b3d5-2a97bcbc6210" providerId="AD" clId="Web-{3B15AA80-9AF8-51E2-392A-817DA03F0C01}" dt="2022-12-08T14:20:09.685" v="17" actId="1076"/>
          <ac:picMkLst>
            <pc:docMk/>
            <pc:sldMk cId="606850086" sldId="276"/>
            <ac:picMk id="6" creationId="{A4EEDBFE-5695-927F-9286-54012A5146B2}"/>
          </ac:picMkLst>
        </pc:picChg>
        <pc:cxnChg chg="add mod">
          <ac:chgData name="Katelyn Fenrich" userId="S::fenrichk@uwosh.edu::9ec9bc11-7bc0-4373-b3d5-2a97bcbc6210" providerId="AD" clId="Web-{3B15AA80-9AF8-51E2-392A-817DA03F0C01}" dt="2022-12-08T14:20:49.780" v="22" actId="1076"/>
          <ac:cxnSpMkLst>
            <pc:docMk/>
            <pc:sldMk cId="606850086" sldId="276"/>
            <ac:cxnSpMk id="9" creationId="{89BEF687-FF41-1AE8-97CD-33460F73A2A4}"/>
          </ac:cxnSpMkLst>
        </pc:cxnChg>
        <pc:cxnChg chg="add">
          <ac:chgData name="Katelyn Fenrich" userId="S::fenrichk@uwosh.edu::9ec9bc11-7bc0-4373-b3d5-2a97bcbc6210" providerId="AD" clId="Web-{3B15AA80-9AF8-51E2-392A-817DA03F0C01}" dt="2022-12-08T14:20:57.561" v="23"/>
          <ac:cxnSpMkLst>
            <pc:docMk/>
            <pc:sldMk cId="606850086" sldId="276"/>
            <ac:cxnSpMk id="10" creationId="{27DCB60F-A297-AB63-F481-2576F3674A9B}"/>
          </ac:cxnSpMkLst>
        </pc:cxnChg>
      </pc:sldChg>
      <pc:sldChg chg="addSp delSp modSp new">
        <pc:chgData name="Katelyn Fenrich" userId="S::fenrichk@uwosh.edu::9ec9bc11-7bc0-4373-b3d5-2a97bcbc6210" providerId="AD" clId="Web-{3B15AA80-9AF8-51E2-392A-817DA03F0C01}" dt="2022-12-08T14:29:25.153" v="150" actId="20577"/>
        <pc:sldMkLst>
          <pc:docMk/>
          <pc:sldMk cId="3110848603" sldId="277"/>
        </pc:sldMkLst>
        <pc:spChg chg="mod">
          <ac:chgData name="Katelyn Fenrich" userId="S::fenrichk@uwosh.edu::9ec9bc11-7bc0-4373-b3d5-2a97bcbc6210" providerId="AD" clId="Web-{3B15AA80-9AF8-51E2-392A-817DA03F0C01}" dt="2022-12-08T14:29:25.153" v="150" actId="20577"/>
          <ac:spMkLst>
            <pc:docMk/>
            <pc:sldMk cId="3110848603" sldId="277"/>
            <ac:spMk id="2" creationId="{518A3BD1-43C4-80B7-C86D-6D30E7566F75}"/>
          </ac:spMkLst>
        </pc:spChg>
        <pc:spChg chg="add del mod">
          <ac:chgData name="Katelyn Fenrich" userId="S::fenrichk@uwosh.edu::9ec9bc11-7bc0-4373-b3d5-2a97bcbc6210" providerId="AD" clId="Web-{3B15AA80-9AF8-51E2-392A-817DA03F0C01}" dt="2022-12-08T14:29:08.731" v="146" actId="20577"/>
          <ac:spMkLst>
            <pc:docMk/>
            <pc:sldMk cId="3110848603" sldId="277"/>
            <ac:spMk id="3" creationId="{1F83176E-2B31-577E-246D-5CA862D2067E}"/>
          </ac:spMkLst>
        </pc:spChg>
        <pc:spChg chg="add del mod">
          <ac:chgData name="Katelyn Fenrich" userId="S::fenrichk@uwosh.edu::9ec9bc11-7bc0-4373-b3d5-2a97bcbc6210" providerId="AD" clId="Web-{3B15AA80-9AF8-51E2-392A-817DA03F0C01}" dt="2022-12-08T14:21:28.906" v="30"/>
          <ac:spMkLst>
            <pc:docMk/>
            <pc:sldMk cId="3110848603" sldId="277"/>
            <ac:spMk id="5" creationId="{42F8BD9C-57D1-9DCE-3100-CF3763AF2607}"/>
          </ac:spMkLst>
        </pc:spChg>
      </pc:sldChg>
      <pc:sldChg chg="modSp new">
        <pc:chgData name="Katelyn Fenrich" userId="S::fenrichk@uwosh.edu::9ec9bc11-7bc0-4373-b3d5-2a97bcbc6210" providerId="AD" clId="Web-{3B15AA80-9AF8-51E2-392A-817DA03F0C01}" dt="2022-12-08T14:35:45.836" v="487" actId="20577"/>
        <pc:sldMkLst>
          <pc:docMk/>
          <pc:sldMk cId="3517317634" sldId="279"/>
        </pc:sldMkLst>
        <pc:spChg chg="mod">
          <ac:chgData name="Katelyn Fenrich" userId="S::fenrichk@uwosh.edu::9ec9bc11-7bc0-4373-b3d5-2a97bcbc6210" providerId="AD" clId="Web-{3B15AA80-9AF8-51E2-392A-817DA03F0C01}" dt="2022-12-08T14:35:45.836" v="487" actId="20577"/>
          <ac:spMkLst>
            <pc:docMk/>
            <pc:sldMk cId="3517317634" sldId="279"/>
            <ac:spMk id="2" creationId="{6B27E907-220E-5D39-355C-5076B26293BD}"/>
          </ac:spMkLst>
        </pc:spChg>
        <pc:spChg chg="mod">
          <ac:chgData name="Katelyn Fenrich" userId="S::fenrichk@uwosh.edu::9ec9bc11-7bc0-4373-b3d5-2a97bcbc6210" providerId="AD" clId="Web-{3B15AA80-9AF8-51E2-392A-817DA03F0C01}" dt="2022-12-08T14:30:57.218" v="184" actId="20577"/>
          <ac:spMkLst>
            <pc:docMk/>
            <pc:sldMk cId="3517317634" sldId="279"/>
            <ac:spMk id="3" creationId="{A395EEB4-0E24-D648-C1D7-63144B20F493}"/>
          </ac:spMkLst>
        </pc:spChg>
      </pc:sldChg>
      <pc:sldChg chg="modSp new">
        <pc:chgData name="Katelyn Fenrich" userId="S::fenrichk@uwosh.edu::9ec9bc11-7bc0-4373-b3d5-2a97bcbc6210" providerId="AD" clId="Web-{3B15AA80-9AF8-51E2-392A-817DA03F0C01}" dt="2022-12-08T14:37:35.464" v="583" actId="20577"/>
        <pc:sldMkLst>
          <pc:docMk/>
          <pc:sldMk cId="1322005941" sldId="282"/>
        </pc:sldMkLst>
        <pc:spChg chg="mod">
          <ac:chgData name="Katelyn Fenrich" userId="S::fenrichk@uwosh.edu::9ec9bc11-7bc0-4373-b3d5-2a97bcbc6210" providerId="AD" clId="Web-{3B15AA80-9AF8-51E2-392A-817DA03F0C01}" dt="2022-12-08T14:37:35.464" v="583" actId="20577"/>
          <ac:spMkLst>
            <pc:docMk/>
            <pc:sldMk cId="1322005941" sldId="282"/>
            <ac:spMk id="2" creationId="{2D040177-A78E-8102-0C5D-2F341883544E}"/>
          </ac:spMkLst>
        </pc:spChg>
        <pc:spChg chg="mod">
          <ac:chgData name="Katelyn Fenrich" userId="S::fenrichk@uwosh.edu::9ec9bc11-7bc0-4373-b3d5-2a97bcbc6210" providerId="AD" clId="Web-{3B15AA80-9AF8-51E2-392A-817DA03F0C01}" dt="2022-12-08T14:36:24.712" v="515" actId="20577"/>
          <ac:spMkLst>
            <pc:docMk/>
            <pc:sldMk cId="1322005941" sldId="282"/>
            <ac:spMk id="3" creationId="{11A8E082-9C1C-881F-4526-3A875F75DAA5}"/>
          </ac:spMkLst>
        </pc:spChg>
      </pc:sldChg>
    </pc:docChg>
  </pc:docChgLst>
  <pc:docChgLst>
    <pc:chgData name="Holly Shea" userId="S::sheah@uwosh.edu::3bb64469-2cbe-47d0-b0f8-aa8218b42578" providerId="AD" clId="Web-{D5F409A2-9AA8-BEFD-EF3D-3E2072AB1FC6}"/>
    <pc:docChg chg="modSld">
      <pc:chgData name="Holly Shea" userId="S::sheah@uwosh.edu::3bb64469-2cbe-47d0-b0f8-aa8218b42578" providerId="AD" clId="Web-{D5F409A2-9AA8-BEFD-EF3D-3E2072AB1FC6}" dt="2022-12-14T14:51:57.987" v="2" actId="20577"/>
      <pc:docMkLst>
        <pc:docMk/>
      </pc:docMkLst>
      <pc:sldChg chg="modSp">
        <pc:chgData name="Holly Shea" userId="S::sheah@uwosh.edu::3bb64469-2cbe-47d0-b0f8-aa8218b42578" providerId="AD" clId="Web-{D5F409A2-9AA8-BEFD-EF3D-3E2072AB1FC6}" dt="2022-12-14T14:51:57.987" v="2" actId="20577"/>
        <pc:sldMkLst>
          <pc:docMk/>
          <pc:sldMk cId="58168672" sldId="270"/>
        </pc:sldMkLst>
        <pc:spChg chg="mod">
          <ac:chgData name="Holly Shea" userId="S::sheah@uwosh.edu::3bb64469-2cbe-47d0-b0f8-aa8218b42578" providerId="AD" clId="Web-{D5F409A2-9AA8-BEFD-EF3D-3E2072AB1FC6}" dt="2022-12-14T14:51:57.987" v="2" actId="20577"/>
          <ac:spMkLst>
            <pc:docMk/>
            <pc:sldMk cId="58168672" sldId="270"/>
            <ac:spMk id="2" creationId="{1691DB83-4274-F81C-311D-18E8B36F148D}"/>
          </ac:spMkLst>
        </pc:spChg>
      </pc:sldChg>
    </pc:docChg>
  </pc:docChgLst>
  <pc:docChgLst>
    <pc:chgData name="Holly Shea" userId="3bb64469-2cbe-47d0-b0f8-aa8218b42578" providerId="ADAL" clId="{02D36F37-821B-4DFC-88CA-08B45A2B600C}"/>
    <pc:docChg chg="undo custSel addSld delSld modSld">
      <pc:chgData name="Holly Shea" userId="3bb64469-2cbe-47d0-b0f8-aa8218b42578" providerId="ADAL" clId="{02D36F37-821B-4DFC-88CA-08B45A2B600C}" dt="2022-12-08T14:43:53.607" v="973" actId="13926"/>
      <pc:docMkLst>
        <pc:docMk/>
      </pc:docMkLst>
      <pc:sldChg chg="modSp new mod">
        <pc:chgData name="Holly Shea" userId="3bb64469-2cbe-47d0-b0f8-aa8218b42578" providerId="ADAL" clId="{02D36F37-821B-4DFC-88CA-08B45A2B600C}" dt="2022-12-08T14:28:27.882" v="368" actId="13926"/>
        <pc:sldMkLst>
          <pc:docMk/>
          <pc:sldMk cId="2977193150" sldId="278"/>
        </pc:sldMkLst>
        <pc:spChg chg="mod">
          <ac:chgData name="Holly Shea" userId="3bb64469-2cbe-47d0-b0f8-aa8218b42578" providerId="ADAL" clId="{02D36F37-821B-4DFC-88CA-08B45A2B600C}" dt="2022-12-08T14:28:27.882" v="368" actId="13926"/>
          <ac:spMkLst>
            <pc:docMk/>
            <pc:sldMk cId="2977193150" sldId="278"/>
            <ac:spMk id="2" creationId="{7BD9AE96-8DD6-7454-A9DC-FDE23219D8FC}"/>
          </ac:spMkLst>
        </pc:spChg>
        <pc:spChg chg="mod">
          <ac:chgData name="Holly Shea" userId="3bb64469-2cbe-47d0-b0f8-aa8218b42578" providerId="ADAL" clId="{02D36F37-821B-4DFC-88CA-08B45A2B600C}" dt="2022-12-08T14:25:17.593" v="29" actId="20577"/>
          <ac:spMkLst>
            <pc:docMk/>
            <pc:sldMk cId="2977193150" sldId="278"/>
            <ac:spMk id="3" creationId="{FD0C562A-14C8-7D63-64D9-8524DB7909B3}"/>
          </ac:spMkLst>
        </pc:spChg>
      </pc:sldChg>
      <pc:sldChg chg="addSp delSp modSp new mod">
        <pc:chgData name="Holly Shea" userId="3bb64469-2cbe-47d0-b0f8-aa8218b42578" providerId="ADAL" clId="{02D36F37-821B-4DFC-88CA-08B45A2B600C}" dt="2022-12-08T14:43:53.607" v="973" actId="13926"/>
        <pc:sldMkLst>
          <pc:docMk/>
          <pc:sldMk cId="2962863895" sldId="280"/>
        </pc:sldMkLst>
        <pc:spChg chg="del">
          <ac:chgData name="Holly Shea" userId="3bb64469-2cbe-47d0-b0f8-aa8218b42578" providerId="ADAL" clId="{02D36F37-821B-4DFC-88CA-08B45A2B600C}" dt="2022-12-08T14:31:27.740" v="407" actId="3680"/>
          <ac:spMkLst>
            <pc:docMk/>
            <pc:sldMk cId="2962863895" sldId="280"/>
            <ac:spMk id="2" creationId="{27ED12BE-CADE-D2F7-1CEA-EBDE40FFBD26}"/>
          </ac:spMkLst>
        </pc:spChg>
        <pc:spChg chg="mod">
          <ac:chgData name="Holly Shea" userId="3bb64469-2cbe-47d0-b0f8-aa8218b42578" providerId="ADAL" clId="{02D36F37-821B-4DFC-88CA-08B45A2B600C}" dt="2022-12-08T14:31:09.409" v="406" actId="20577"/>
          <ac:spMkLst>
            <pc:docMk/>
            <pc:sldMk cId="2962863895" sldId="280"/>
            <ac:spMk id="3" creationId="{1E664957-8AC5-CF44-570B-01EEFD149785}"/>
          </ac:spMkLst>
        </pc:spChg>
        <pc:graphicFrameChg chg="add mod ord modGraphic">
          <ac:chgData name="Holly Shea" userId="3bb64469-2cbe-47d0-b0f8-aa8218b42578" providerId="ADAL" clId="{02D36F37-821B-4DFC-88CA-08B45A2B600C}" dt="2022-12-08T14:43:53.607" v="973" actId="13926"/>
          <ac:graphicFrameMkLst>
            <pc:docMk/>
            <pc:sldMk cId="2962863895" sldId="280"/>
            <ac:graphicFrameMk id="4" creationId="{3BEF31D4-0949-3755-B31A-2AB6FD846CDE}"/>
          </ac:graphicFrameMkLst>
        </pc:graphicFrameChg>
      </pc:sldChg>
      <pc:sldChg chg="new del">
        <pc:chgData name="Holly Shea" userId="3bb64469-2cbe-47d0-b0f8-aa8218b42578" providerId="ADAL" clId="{02D36F37-821B-4DFC-88CA-08B45A2B600C}" dt="2022-12-08T14:35:50.873" v="438" actId="680"/>
        <pc:sldMkLst>
          <pc:docMk/>
          <pc:sldMk cId="806210985" sldId="281"/>
        </pc:sldMkLst>
      </pc:sldChg>
      <pc:sldChg chg="modSp new mod">
        <pc:chgData name="Holly Shea" userId="3bb64469-2cbe-47d0-b0f8-aa8218b42578" providerId="ADAL" clId="{02D36F37-821B-4DFC-88CA-08B45A2B600C}" dt="2022-12-08T14:42:55.090" v="956" actId="255"/>
        <pc:sldMkLst>
          <pc:docMk/>
          <pc:sldMk cId="2213823634" sldId="283"/>
        </pc:sldMkLst>
        <pc:spChg chg="mod">
          <ac:chgData name="Holly Shea" userId="3bb64469-2cbe-47d0-b0f8-aa8218b42578" providerId="ADAL" clId="{02D36F37-821B-4DFC-88CA-08B45A2B600C}" dt="2022-12-08T14:42:55.090" v="956" actId="255"/>
          <ac:spMkLst>
            <pc:docMk/>
            <pc:sldMk cId="2213823634" sldId="283"/>
            <ac:spMk id="2" creationId="{8D24A1FA-A779-902C-A9D9-0C2D0533A940}"/>
          </ac:spMkLst>
        </pc:spChg>
        <pc:spChg chg="mod">
          <ac:chgData name="Holly Shea" userId="3bb64469-2cbe-47d0-b0f8-aa8218b42578" providerId="ADAL" clId="{02D36F37-821B-4DFC-88CA-08B45A2B600C}" dt="2022-12-08T14:36:39.066" v="488" actId="20577"/>
          <ac:spMkLst>
            <pc:docMk/>
            <pc:sldMk cId="2213823634" sldId="283"/>
            <ac:spMk id="3" creationId="{3FD18C4B-F227-BA3A-F117-C3D65DEE27ED}"/>
          </ac:spMkLst>
        </pc:spChg>
      </pc:sldChg>
    </pc:docChg>
  </pc:docChgLst>
  <pc:docChgLst>
    <pc:chgData name="Katelyn Fenrich" userId="S::fenrichk@uwosh.edu::9ec9bc11-7bc0-4373-b3d5-2a97bcbc6210" providerId="AD" clId="Web-{EFB66FE8-086D-5F7C-B67C-44874D6C1B51}"/>
    <pc:docChg chg="modSld">
      <pc:chgData name="Katelyn Fenrich" userId="S::fenrichk@uwosh.edu::9ec9bc11-7bc0-4373-b3d5-2a97bcbc6210" providerId="AD" clId="Web-{EFB66FE8-086D-5F7C-B67C-44874D6C1B51}" dt="2022-12-13T15:16:32.898" v="162" actId="20577"/>
      <pc:docMkLst>
        <pc:docMk/>
      </pc:docMkLst>
      <pc:sldChg chg="modSp">
        <pc:chgData name="Katelyn Fenrich" userId="S::fenrichk@uwosh.edu::9ec9bc11-7bc0-4373-b3d5-2a97bcbc6210" providerId="AD" clId="Web-{EFB66FE8-086D-5F7C-B67C-44874D6C1B51}" dt="2022-12-13T15:16:32.898" v="162" actId="20577"/>
        <pc:sldMkLst>
          <pc:docMk/>
          <pc:sldMk cId="3606499308" sldId="275"/>
        </pc:sldMkLst>
        <pc:spChg chg="mod">
          <ac:chgData name="Katelyn Fenrich" userId="S::fenrichk@uwosh.edu::9ec9bc11-7bc0-4373-b3d5-2a97bcbc6210" providerId="AD" clId="Web-{EFB66FE8-086D-5F7C-B67C-44874D6C1B51}" dt="2022-12-13T15:16:32.898" v="162" actId="20577"/>
          <ac:spMkLst>
            <pc:docMk/>
            <pc:sldMk cId="3606499308" sldId="275"/>
            <ac:spMk id="2" creationId="{C260AF3A-7E87-16AD-F53E-724B828A2520}"/>
          </ac:spMkLst>
        </pc:spChg>
      </pc:sldChg>
      <pc:sldChg chg="modSp modNotes">
        <pc:chgData name="Katelyn Fenrich" userId="S::fenrichk@uwosh.edu::9ec9bc11-7bc0-4373-b3d5-2a97bcbc6210" providerId="AD" clId="Web-{EFB66FE8-086D-5F7C-B67C-44874D6C1B51}" dt="2022-12-13T15:16:11.819" v="160"/>
        <pc:sldMkLst>
          <pc:docMk/>
          <pc:sldMk cId="3517317634" sldId="279"/>
        </pc:sldMkLst>
        <pc:spChg chg="mod">
          <ac:chgData name="Katelyn Fenrich" userId="S::fenrichk@uwosh.edu::9ec9bc11-7bc0-4373-b3d5-2a97bcbc6210" providerId="AD" clId="Web-{EFB66FE8-086D-5F7C-B67C-44874D6C1B51}" dt="2022-12-13T15:05:56.418" v="115" actId="20577"/>
          <ac:spMkLst>
            <pc:docMk/>
            <pc:sldMk cId="3517317634" sldId="279"/>
            <ac:spMk id="2" creationId="{6B27E907-220E-5D39-355C-5076B26293BD}"/>
          </ac:spMkLst>
        </pc:spChg>
      </pc:sldChg>
      <pc:sldChg chg="modSp modNotes">
        <pc:chgData name="Katelyn Fenrich" userId="S::fenrichk@uwosh.edu::9ec9bc11-7bc0-4373-b3d5-2a97bcbc6210" providerId="AD" clId="Web-{EFB66FE8-086D-5F7C-B67C-44874D6C1B51}" dt="2022-12-12T19:47:51.360" v="110"/>
        <pc:sldMkLst>
          <pc:docMk/>
          <pc:sldMk cId="1322005941" sldId="282"/>
        </pc:sldMkLst>
        <pc:spChg chg="mod">
          <ac:chgData name="Katelyn Fenrich" userId="S::fenrichk@uwosh.edu::9ec9bc11-7bc0-4373-b3d5-2a97bcbc6210" providerId="AD" clId="Web-{EFB66FE8-086D-5F7C-B67C-44874D6C1B51}" dt="2022-12-12T19:41:53.722" v="34" actId="20577"/>
          <ac:spMkLst>
            <pc:docMk/>
            <pc:sldMk cId="1322005941" sldId="282"/>
            <ac:spMk id="2" creationId="{2D040177-A78E-8102-0C5D-2F341883544E}"/>
          </ac:spMkLst>
        </pc:spChg>
      </pc:sldChg>
    </pc:docChg>
  </pc:docChgLst>
  <pc:docChgLst>
    <pc:chgData name="Molly Henry" userId="S::henrym@uwosh.edu::a360ade7-d30d-416c-8415-0dc10e436f86" providerId="AD" clId="Web-{9BB82425-BACA-387A-7D15-56E0AD08941D}"/>
    <pc:docChg chg="modSld">
      <pc:chgData name="Molly Henry" userId="S::henrym@uwosh.edu::a360ade7-d30d-416c-8415-0dc10e436f86" providerId="AD" clId="Web-{9BB82425-BACA-387A-7D15-56E0AD08941D}" dt="2022-12-09T13:40:52.101" v="67" actId="14100"/>
      <pc:docMkLst>
        <pc:docMk/>
      </pc:docMkLst>
      <pc:sldChg chg="modSp">
        <pc:chgData name="Molly Henry" userId="S::henrym@uwosh.edu::a360ade7-d30d-416c-8415-0dc10e436f86" providerId="AD" clId="Web-{9BB82425-BACA-387A-7D15-56E0AD08941D}" dt="2022-12-09T13:37:08.112" v="61" actId="20577"/>
        <pc:sldMkLst>
          <pc:docMk/>
          <pc:sldMk cId="1431073331" sldId="274"/>
        </pc:sldMkLst>
        <pc:spChg chg="mod">
          <ac:chgData name="Molly Henry" userId="S::henrym@uwosh.edu::a360ade7-d30d-416c-8415-0dc10e436f86" providerId="AD" clId="Web-{9BB82425-BACA-387A-7D15-56E0AD08941D}" dt="2022-12-09T13:35:56.204" v="58" actId="20577"/>
          <ac:spMkLst>
            <pc:docMk/>
            <pc:sldMk cId="1431073331" sldId="274"/>
            <ac:spMk id="2" creationId="{C8C67805-41AF-117D-A0D2-8CD35A767723}"/>
          </ac:spMkLst>
        </pc:spChg>
        <pc:spChg chg="mod">
          <ac:chgData name="Molly Henry" userId="S::henrym@uwosh.edu::a360ade7-d30d-416c-8415-0dc10e436f86" providerId="AD" clId="Web-{9BB82425-BACA-387A-7D15-56E0AD08941D}" dt="2022-12-09T13:37:08.112" v="61" actId="20577"/>
          <ac:spMkLst>
            <pc:docMk/>
            <pc:sldMk cId="1431073331" sldId="274"/>
            <ac:spMk id="3" creationId="{FAEFB69F-49C6-A9F9-89B3-D14F46E7AA2B}"/>
          </ac:spMkLst>
        </pc:spChg>
      </pc:sldChg>
      <pc:sldChg chg="modSp">
        <pc:chgData name="Molly Henry" userId="S::henrym@uwosh.edu::a360ade7-d30d-416c-8415-0dc10e436f86" providerId="AD" clId="Web-{9BB82425-BACA-387A-7D15-56E0AD08941D}" dt="2022-12-09T13:37:12.659" v="62" actId="20577"/>
        <pc:sldMkLst>
          <pc:docMk/>
          <pc:sldMk cId="3606499308" sldId="275"/>
        </pc:sldMkLst>
        <pc:spChg chg="mod">
          <ac:chgData name="Molly Henry" userId="S::henrym@uwosh.edu::a360ade7-d30d-416c-8415-0dc10e436f86" providerId="AD" clId="Web-{9BB82425-BACA-387A-7D15-56E0AD08941D}" dt="2022-12-09T13:36:55.674" v="60" actId="20577"/>
          <ac:spMkLst>
            <pc:docMk/>
            <pc:sldMk cId="3606499308" sldId="275"/>
            <ac:spMk id="2" creationId="{C260AF3A-7E87-16AD-F53E-724B828A2520}"/>
          </ac:spMkLst>
        </pc:spChg>
        <pc:spChg chg="mod">
          <ac:chgData name="Molly Henry" userId="S::henrym@uwosh.edu::a360ade7-d30d-416c-8415-0dc10e436f86" providerId="AD" clId="Web-{9BB82425-BACA-387A-7D15-56E0AD08941D}" dt="2022-12-09T13:37:12.659" v="62" actId="20577"/>
          <ac:spMkLst>
            <pc:docMk/>
            <pc:sldMk cId="3606499308" sldId="275"/>
            <ac:spMk id="3" creationId="{413A6EA1-9D72-27D5-A1F5-8D73FE959CDE}"/>
          </ac:spMkLst>
        </pc:spChg>
      </pc:sldChg>
      <pc:sldChg chg="modSp">
        <pc:chgData name="Molly Henry" userId="S::henrym@uwosh.edu::a360ade7-d30d-416c-8415-0dc10e436f86" providerId="AD" clId="Web-{9BB82425-BACA-387A-7D15-56E0AD08941D}" dt="2022-12-09T13:39:33.193" v="64" actId="20577"/>
        <pc:sldMkLst>
          <pc:docMk/>
          <pc:sldMk cId="2977193150" sldId="278"/>
        </pc:sldMkLst>
        <pc:spChg chg="mod">
          <ac:chgData name="Molly Henry" userId="S::henrym@uwosh.edu::a360ade7-d30d-416c-8415-0dc10e436f86" providerId="AD" clId="Web-{9BB82425-BACA-387A-7D15-56E0AD08941D}" dt="2022-12-09T13:39:33.193" v="64" actId="20577"/>
          <ac:spMkLst>
            <pc:docMk/>
            <pc:sldMk cId="2977193150" sldId="278"/>
            <ac:spMk id="2" creationId="{7BD9AE96-8DD6-7454-A9DC-FDE23219D8FC}"/>
          </ac:spMkLst>
        </pc:spChg>
      </pc:sldChg>
      <pc:sldChg chg="modSp">
        <pc:chgData name="Molly Henry" userId="S::henrym@uwosh.edu::a360ade7-d30d-416c-8415-0dc10e436f86" providerId="AD" clId="Web-{9BB82425-BACA-387A-7D15-56E0AD08941D}" dt="2022-12-09T13:40:52.101" v="67" actId="14100"/>
        <pc:sldMkLst>
          <pc:docMk/>
          <pc:sldMk cId="2213823634" sldId="283"/>
        </pc:sldMkLst>
        <pc:spChg chg="mod">
          <ac:chgData name="Molly Henry" userId="S::henrym@uwosh.edu::a360ade7-d30d-416c-8415-0dc10e436f86" providerId="AD" clId="Web-{9BB82425-BACA-387A-7D15-56E0AD08941D}" dt="2022-12-09T13:40:52.101" v="67" actId="14100"/>
          <ac:spMkLst>
            <pc:docMk/>
            <pc:sldMk cId="2213823634" sldId="283"/>
            <ac:spMk id="2" creationId="{8D24A1FA-A779-902C-A9D9-0C2D0533A940}"/>
          </ac:spMkLst>
        </pc:spChg>
      </pc:sldChg>
    </pc:docChg>
  </pc:docChgLst>
  <pc:docChgLst>
    <pc:chgData name="Holly Shea" userId="S::sheah@uwosh.edu::3bb64469-2cbe-47d0-b0f8-aa8218b42578" providerId="AD" clId="Web-{01A22358-CF69-9C78-FDC9-A91FADE8E951}"/>
    <pc:docChg chg="modSld">
      <pc:chgData name="Holly Shea" userId="S::sheah@uwosh.edu::3bb64469-2cbe-47d0-b0f8-aa8218b42578" providerId="AD" clId="Web-{01A22358-CF69-9C78-FDC9-A91FADE8E951}" dt="2022-12-12T18:49:27.352" v="3" actId="20577"/>
      <pc:docMkLst>
        <pc:docMk/>
      </pc:docMkLst>
      <pc:sldChg chg="modSp">
        <pc:chgData name="Holly Shea" userId="S::sheah@uwosh.edu::3bb64469-2cbe-47d0-b0f8-aa8218b42578" providerId="AD" clId="Web-{01A22358-CF69-9C78-FDC9-A91FADE8E951}" dt="2022-12-12T18:49:27.352" v="3" actId="20577"/>
        <pc:sldMkLst>
          <pc:docMk/>
          <pc:sldMk cId="2213823634" sldId="283"/>
        </pc:sldMkLst>
        <pc:spChg chg="mod">
          <ac:chgData name="Holly Shea" userId="S::sheah@uwosh.edu::3bb64469-2cbe-47d0-b0f8-aa8218b42578" providerId="AD" clId="Web-{01A22358-CF69-9C78-FDC9-A91FADE8E951}" dt="2022-12-12T18:49:27.352" v="3" actId="20577"/>
          <ac:spMkLst>
            <pc:docMk/>
            <pc:sldMk cId="2213823634" sldId="283"/>
            <ac:spMk id="2" creationId="{8D24A1FA-A779-902C-A9D9-0C2D0533A94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AA509-56C4-4D76-A9AF-EEF1AD871B2D}" type="doc">
      <dgm:prSet loTypeId="urn:microsoft.com/office/officeart/2005/8/layout/cycle2" loCatId="cycle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9A59F245-B03C-42FF-B169-B18A954669C4}">
      <dgm:prSet phldrT="[Text]"/>
      <dgm:spPr/>
      <dgm:t>
        <a:bodyPr/>
        <a:lstStyle/>
        <a:p>
          <a:r>
            <a:rPr lang="en-US"/>
            <a:t>Define Criteria</a:t>
          </a:r>
        </a:p>
        <a:p>
          <a:r>
            <a:rPr lang="en-US">
              <a:latin typeface="Calibri"/>
            </a:rPr>
            <a:t>3/1/22</a:t>
          </a:r>
          <a:endParaRPr lang="en-US"/>
        </a:p>
      </dgm:t>
    </dgm:pt>
    <dgm:pt modelId="{FFA8AA9F-F273-40E9-9BF1-5449021223CA}" type="parTrans" cxnId="{CE545505-F365-475F-A4A7-71C6466BC50E}">
      <dgm:prSet/>
      <dgm:spPr/>
      <dgm:t>
        <a:bodyPr/>
        <a:lstStyle/>
        <a:p>
          <a:endParaRPr lang="en-US"/>
        </a:p>
      </dgm:t>
    </dgm:pt>
    <dgm:pt modelId="{3CA59E24-DB11-4169-8BA4-635A3CE0ABCA}" type="sibTrans" cxnId="{CE545505-F365-475F-A4A7-71C6466BC50E}">
      <dgm:prSet/>
      <dgm:spPr/>
      <dgm:t>
        <a:bodyPr/>
        <a:lstStyle/>
        <a:p>
          <a:endParaRPr lang="en-US"/>
        </a:p>
      </dgm:t>
    </dgm:pt>
    <dgm:pt modelId="{EE9F71E9-000A-4724-A05A-C54182124A0D}">
      <dgm:prSet phldrT="[Text]"/>
      <dgm:spPr/>
      <dgm:t>
        <a:bodyPr/>
        <a:lstStyle/>
        <a:p>
          <a:r>
            <a:rPr lang="en-US"/>
            <a:t>Mid-Year Checkpoint</a:t>
          </a:r>
        </a:p>
        <a:p>
          <a:r>
            <a:rPr lang="en-US">
              <a:latin typeface="Calibri"/>
            </a:rPr>
            <a:t>6/1/22</a:t>
          </a:r>
          <a:endParaRPr lang="en-US"/>
        </a:p>
      </dgm:t>
    </dgm:pt>
    <dgm:pt modelId="{2D7CC39C-BB2C-4868-9065-4DF840095444}" type="parTrans" cxnId="{0C1F9BC9-D10C-4081-ABC1-E391B33835CE}">
      <dgm:prSet/>
      <dgm:spPr/>
      <dgm:t>
        <a:bodyPr/>
        <a:lstStyle/>
        <a:p>
          <a:endParaRPr lang="en-US"/>
        </a:p>
      </dgm:t>
    </dgm:pt>
    <dgm:pt modelId="{94085305-6EE9-41C8-83AE-BE8351EBDE54}" type="sibTrans" cxnId="{0C1F9BC9-D10C-4081-ABC1-E391B33835CE}">
      <dgm:prSet/>
      <dgm:spPr/>
      <dgm:t>
        <a:bodyPr/>
        <a:lstStyle/>
        <a:p>
          <a:endParaRPr lang="en-US"/>
        </a:p>
      </dgm:t>
    </dgm:pt>
    <dgm:pt modelId="{D3686F6B-5670-45E8-B424-CEF5EF60053B}">
      <dgm:prSet phldrT="[Text]"/>
      <dgm:spPr/>
      <dgm:t>
        <a:bodyPr/>
        <a:lstStyle/>
        <a:p>
          <a:r>
            <a:rPr lang="en-US"/>
            <a:t>Finalize Criteria</a:t>
          </a:r>
        </a:p>
        <a:p>
          <a:r>
            <a:rPr lang="en-US">
              <a:latin typeface="Calibri"/>
            </a:rPr>
            <a:t>11/1/22</a:t>
          </a:r>
          <a:endParaRPr lang="en-US"/>
        </a:p>
      </dgm:t>
    </dgm:pt>
    <dgm:pt modelId="{704BD2ED-4601-4794-BBA4-B63E16ED8B69}" type="parTrans" cxnId="{35FC06F0-07DD-4CB1-8A56-0A98100EEC4F}">
      <dgm:prSet/>
      <dgm:spPr/>
      <dgm:t>
        <a:bodyPr/>
        <a:lstStyle/>
        <a:p>
          <a:endParaRPr lang="en-US"/>
        </a:p>
      </dgm:t>
    </dgm:pt>
    <dgm:pt modelId="{2BCD00E2-B573-4A0C-A29E-5F01D6A84614}" type="sibTrans" cxnId="{35FC06F0-07DD-4CB1-8A56-0A98100EEC4F}">
      <dgm:prSet/>
      <dgm:spPr/>
      <dgm:t>
        <a:bodyPr/>
        <a:lstStyle/>
        <a:p>
          <a:endParaRPr lang="en-US"/>
        </a:p>
      </dgm:t>
    </dgm:pt>
    <dgm:pt modelId="{D9C90405-42DE-49DF-867C-BEC368AE2419}">
      <dgm:prSet phldrT="[Text]"/>
      <dgm:spPr/>
      <dgm:t>
        <a:bodyPr/>
        <a:lstStyle/>
        <a:p>
          <a:r>
            <a:rPr lang="en-US"/>
            <a:t>Self-Evaluation</a:t>
          </a:r>
        </a:p>
        <a:p>
          <a:r>
            <a:rPr lang="en-US">
              <a:latin typeface="Calibri"/>
            </a:rPr>
            <a:t>1/1/23</a:t>
          </a:r>
          <a:endParaRPr lang="en-US"/>
        </a:p>
      </dgm:t>
    </dgm:pt>
    <dgm:pt modelId="{C46431F5-CA5B-40AB-AA7F-DFA492A80BFF}" type="parTrans" cxnId="{C37D7B2C-51C8-461C-B4BF-4DF5DF275F2C}">
      <dgm:prSet/>
      <dgm:spPr/>
      <dgm:t>
        <a:bodyPr/>
        <a:lstStyle/>
        <a:p>
          <a:endParaRPr lang="en-US"/>
        </a:p>
      </dgm:t>
    </dgm:pt>
    <dgm:pt modelId="{FFE80FEE-E100-4D8F-96D6-63ED79D32262}" type="sibTrans" cxnId="{C37D7B2C-51C8-461C-B4BF-4DF5DF275F2C}">
      <dgm:prSet/>
      <dgm:spPr/>
      <dgm:t>
        <a:bodyPr/>
        <a:lstStyle/>
        <a:p>
          <a:endParaRPr lang="en-US"/>
        </a:p>
      </dgm:t>
    </dgm:pt>
    <dgm:pt modelId="{00FC3424-3908-4354-A356-FD6A931245EF}">
      <dgm:prSet phldrT="[Text]"/>
      <dgm:spPr/>
      <dgm:t>
        <a:bodyPr/>
        <a:lstStyle/>
        <a:p>
          <a:r>
            <a:rPr lang="en-US"/>
            <a:t>Manager Evaluation</a:t>
          </a:r>
        </a:p>
        <a:p>
          <a:r>
            <a:rPr lang="en-US">
              <a:latin typeface="Calibri"/>
            </a:rPr>
            <a:t>3/1/23</a:t>
          </a:r>
          <a:endParaRPr lang="en-US"/>
        </a:p>
      </dgm:t>
    </dgm:pt>
    <dgm:pt modelId="{8301923E-E8ED-44CD-936C-9EADD5725BD7}" type="parTrans" cxnId="{96C05C45-6433-4A63-9AE6-5E00820F6903}">
      <dgm:prSet/>
      <dgm:spPr/>
      <dgm:t>
        <a:bodyPr/>
        <a:lstStyle/>
        <a:p>
          <a:endParaRPr lang="en-US"/>
        </a:p>
      </dgm:t>
    </dgm:pt>
    <dgm:pt modelId="{2886BD29-72FA-4ED4-BDCF-37E9BE35E7E2}" type="sibTrans" cxnId="{96C05C45-6433-4A63-9AE6-5E00820F6903}">
      <dgm:prSet/>
      <dgm:spPr/>
      <dgm:t>
        <a:bodyPr/>
        <a:lstStyle/>
        <a:p>
          <a:endParaRPr lang="en-US"/>
        </a:p>
      </dgm:t>
    </dgm:pt>
    <dgm:pt modelId="{4BFC30E1-519E-4FC3-AD6D-B71AC5FF9E0D}" type="pres">
      <dgm:prSet presAssocID="{7A8AA509-56C4-4D76-A9AF-EEF1AD871B2D}" presName="cycle" presStyleCnt="0">
        <dgm:presLayoutVars>
          <dgm:dir/>
          <dgm:resizeHandles val="exact"/>
        </dgm:presLayoutVars>
      </dgm:prSet>
      <dgm:spPr/>
    </dgm:pt>
    <dgm:pt modelId="{E0D6B967-A5D2-4417-B06F-1D36696DA3A0}" type="pres">
      <dgm:prSet presAssocID="{9A59F245-B03C-42FF-B169-B18A954669C4}" presName="node" presStyleLbl="node1" presStyleIdx="0" presStyleCnt="5">
        <dgm:presLayoutVars>
          <dgm:bulletEnabled val="1"/>
        </dgm:presLayoutVars>
      </dgm:prSet>
      <dgm:spPr/>
    </dgm:pt>
    <dgm:pt modelId="{85D9A8A8-4528-46CC-A3A6-928827885402}" type="pres">
      <dgm:prSet presAssocID="{3CA59E24-DB11-4169-8BA4-635A3CE0ABCA}" presName="sibTrans" presStyleLbl="sibTrans2D1" presStyleIdx="0" presStyleCnt="5"/>
      <dgm:spPr/>
    </dgm:pt>
    <dgm:pt modelId="{3C6F70EE-B0A6-4F37-9503-84AED615DD05}" type="pres">
      <dgm:prSet presAssocID="{3CA59E24-DB11-4169-8BA4-635A3CE0ABCA}" presName="connectorText" presStyleLbl="sibTrans2D1" presStyleIdx="0" presStyleCnt="5"/>
      <dgm:spPr/>
    </dgm:pt>
    <dgm:pt modelId="{0E4B598C-14D6-4B25-8957-F8140B297DBD}" type="pres">
      <dgm:prSet presAssocID="{EE9F71E9-000A-4724-A05A-C54182124A0D}" presName="node" presStyleLbl="node1" presStyleIdx="1" presStyleCnt="5">
        <dgm:presLayoutVars>
          <dgm:bulletEnabled val="1"/>
        </dgm:presLayoutVars>
      </dgm:prSet>
      <dgm:spPr/>
    </dgm:pt>
    <dgm:pt modelId="{CA62770C-55D8-45B0-8083-EE47C1CE1447}" type="pres">
      <dgm:prSet presAssocID="{94085305-6EE9-41C8-83AE-BE8351EBDE54}" presName="sibTrans" presStyleLbl="sibTrans2D1" presStyleIdx="1" presStyleCnt="5"/>
      <dgm:spPr/>
    </dgm:pt>
    <dgm:pt modelId="{00D04950-1DAD-42D7-887A-DE9A5D3B4D8C}" type="pres">
      <dgm:prSet presAssocID="{94085305-6EE9-41C8-83AE-BE8351EBDE54}" presName="connectorText" presStyleLbl="sibTrans2D1" presStyleIdx="1" presStyleCnt="5"/>
      <dgm:spPr/>
    </dgm:pt>
    <dgm:pt modelId="{CFA483C2-EE4B-43FA-BE13-116E9E256AF2}" type="pres">
      <dgm:prSet presAssocID="{D3686F6B-5670-45E8-B424-CEF5EF60053B}" presName="node" presStyleLbl="node1" presStyleIdx="2" presStyleCnt="5">
        <dgm:presLayoutVars>
          <dgm:bulletEnabled val="1"/>
        </dgm:presLayoutVars>
      </dgm:prSet>
      <dgm:spPr/>
    </dgm:pt>
    <dgm:pt modelId="{D6053487-CC0E-4AEF-AB28-0195A4E6B337}" type="pres">
      <dgm:prSet presAssocID="{2BCD00E2-B573-4A0C-A29E-5F01D6A84614}" presName="sibTrans" presStyleLbl="sibTrans2D1" presStyleIdx="2" presStyleCnt="5"/>
      <dgm:spPr/>
    </dgm:pt>
    <dgm:pt modelId="{D4215C72-E37D-4B30-AE31-41296090AB81}" type="pres">
      <dgm:prSet presAssocID="{2BCD00E2-B573-4A0C-A29E-5F01D6A84614}" presName="connectorText" presStyleLbl="sibTrans2D1" presStyleIdx="2" presStyleCnt="5"/>
      <dgm:spPr/>
    </dgm:pt>
    <dgm:pt modelId="{5C68F26D-7E97-4A4C-8A2B-501328C1333F}" type="pres">
      <dgm:prSet presAssocID="{D9C90405-42DE-49DF-867C-BEC368AE2419}" presName="node" presStyleLbl="node1" presStyleIdx="3" presStyleCnt="5">
        <dgm:presLayoutVars>
          <dgm:bulletEnabled val="1"/>
        </dgm:presLayoutVars>
      </dgm:prSet>
      <dgm:spPr/>
    </dgm:pt>
    <dgm:pt modelId="{2AAB0930-B334-474D-A2A7-2F91A07BA0AD}" type="pres">
      <dgm:prSet presAssocID="{FFE80FEE-E100-4D8F-96D6-63ED79D32262}" presName="sibTrans" presStyleLbl="sibTrans2D1" presStyleIdx="3" presStyleCnt="5"/>
      <dgm:spPr/>
    </dgm:pt>
    <dgm:pt modelId="{751DA07B-DA3E-4985-9A60-BE0EE8469083}" type="pres">
      <dgm:prSet presAssocID="{FFE80FEE-E100-4D8F-96D6-63ED79D32262}" presName="connectorText" presStyleLbl="sibTrans2D1" presStyleIdx="3" presStyleCnt="5"/>
      <dgm:spPr/>
    </dgm:pt>
    <dgm:pt modelId="{D912A076-756F-4B1B-94B0-EAD898AB3439}" type="pres">
      <dgm:prSet presAssocID="{00FC3424-3908-4354-A356-FD6A931245EF}" presName="node" presStyleLbl="node1" presStyleIdx="4" presStyleCnt="5">
        <dgm:presLayoutVars>
          <dgm:bulletEnabled val="1"/>
        </dgm:presLayoutVars>
      </dgm:prSet>
      <dgm:spPr/>
    </dgm:pt>
    <dgm:pt modelId="{B4F73E02-83E4-4C83-BCB6-F9B7F9471646}" type="pres">
      <dgm:prSet presAssocID="{2886BD29-72FA-4ED4-BDCF-37E9BE35E7E2}" presName="sibTrans" presStyleLbl="sibTrans2D1" presStyleIdx="4" presStyleCnt="5"/>
      <dgm:spPr/>
    </dgm:pt>
    <dgm:pt modelId="{FB3EA818-0011-4BDF-BDBF-F16D06F478F2}" type="pres">
      <dgm:prSet presAssocID="{2886BD29-72FA-4ED4-BDCF-37E9BE35E7E2}" presName="connectorText" presStyleLbl="sibTrans2D1" presStyleIdx="4" presStyleCnt="5"/>
      <dgm:spPr/>
    </dgm:pt>
  </dgm:ptLst>
  <dgm:cxnLst>
    <dgm:cxn modelId="{CE545505-F365-475F-A4A7-71C6466BC50E}" srcId="{7A8AA509-56C4-4D76-A9AF-EEF1AD871B2D}" destId="{9A59F245-B03C-42FF-B169-B18A954669C4}" srcOrd="0" destOrd="0" parTransId="{FFA8AA9F-F273-40E9-9BF1-5449021223CA}" sibTransId="{3CA59E24-DB11-4169-8BA4-635A3CE0ABCA}"/>
    <dgm:cxn modelId="{6B4D190F-6B14-419B-BDE1-0CF1F55D17CD}" type="presOf" srcId="{2BCD00E2-B573-4A0C-A29E-5F01D6A84614}" destId="{D6053487-CC0E-4AEF-AB28-0195A4E6B337}" srcOrd="0" destOrd="0" presId="urn:microsoft.com/office/officeart/2005/8/layout/cycle2"/>
    <dgm:cxn modelId="{C37D7B2C-51C8-461C-B4BF-4DF5DF275F2C}" srcId="{7A8AA509-56C4-4D76-A9AF-EEF1AD871B2D}" destId="{D9C90405-42DE-49DF-867C-BEC368AE2419}" srcOrd="3" destOrd="0" parTransId="{C46431F5-CA5B-40AB-AA7F-DFA492A80BFF}" sibTransId="{FFE80FEE-E100-4D8F-96D6-63ED79D32262}"/>
    <dgm:cxn modelId="{7CE77930-DADE-4FC2-B3C2-6666F0D64127}" type="presOf" srcId="{7A8AA509-56C4-4D76-A9AF-EEF1AD871B2D}" destId="{4BFC30E1-519E-4FC3-AD6D-B71AC5FF9E0D}" srcOrd="0" destOrd="0" presId="urn:microsoft.com/office/officeart/2005/8/layout/cycle2"/>
    <dgm:cxn modelId="{F01D1331-0FF8-469D-9A79-AF3BD06DC456}" type="presOf" srcId="{00FC3424-3908-4354-A356-FD6A931245EF}" destId="{D912A076-756F-4B1B-94B0-EAD898AB3439}" srcOrd="0" destOrd="0" presId="urn:microsoft.com/office/officeart/2005/8/layout/cycle2"/>
    <dgm:cxn modelId="{6DD6C03D-DA1B-4A2F-BCC6-44CEF9A1845A}" type="presOf" srcId="{3CA59E24-DB11-4169-8BA4-635A3CE0ABCA}" destId="{85D9A8A8-4528-46CC-A3A6-928827885402}" srcOrd="0" destOrd="0" presId="urn:microsoft.com/office/officeart/2005/8/layout/cycle2"/>
    <dgm:cxn modelId="{96C05C45-6433-4A63-9AE6-5E00820F6903}" srcId="{7A8AA509-56C4-4D76-A9AF-EEF1AD871B2D}" destId="{00FC3424-3908-4354-A356-FD6A931245EF}" srcOrd="4" destOrd="0" parTransId="{8301923E-E8ED-44CD-936C-9EADD5725BD7}" sibTransId="{2886BD29-72FA-4ED4-BDCF-37E9BE35E7E2}"/>
    <dgm:cxn modelId="{2439FB67-649A-4FFB-AEEF-616AB3F6EC7C}" type="presOf" srcId="{D9C90405-42DE-49DF-867C-BEC368AE2419}" destId="{5C68F26D-7E97-4A4C-8A2B-501328C1333F}" srcOrd="0" destOrd="0" presId="urn:microsoft.com/office/officeart/2005/8/layout/cycle2"/>
    <dgm:cxn modelId="{9EA32F4C-ED10-462B-A2FC-EE14DE0FD4AD}" type="presOf" srcId="{3CA59E24-DB11-4169-8BA4-635A3CE0ABCA}" destId="{3C6F70EE-B0A6-4F37-9503-84AED615DD05}" srcOrd="1" destOrd="0" presId="urn:microsoft.com/office/officeart/2005/8/layout/cycle2"/>
    <dgm:cxn modelId="{0BA14754-9F12-49AC-9B2F-D39C1E39B744}" type="presOf" srcId="{D3686F6B-5670-45E8-B424-CEF5EF60053B}" destId="{CFA483C2-EE4B-43FA-BE13-116E9E256AF2}" srcOrd="0" destOrd="0" presId="urn:microsoft.com/office/officeart/2005/8/layout/cycle2"/>
    <dgm:cxn modelId="{21871155-9C54-4325-8312-A01800994E72}" type="presOf" srcId="{9A59F245-B03C-42FF-B169-B18A954669C4}" destId="{E0D6B967-A5D2-4417-B06F-1D36696DA3A0}" srcOrd="0" destOrd="0" presId="urn:microsoft.com/office/officeart/2005/8/layout/cycle2"/>
    <dgm:cxn modelId="{8F07A578-F329-4582-A896-320013EDE1EA}" type="presOf" srcId="{FFE80FEE-E100-4D8F-96D6-63ED79D32262}" destId="{2AAB0930-B334-474D-A2A7-2F91A07BA0AD}" srcOrd="0" destOrd="0" presId="urn:microsoft.com/office/officeart/2005/8/layout/cycle2"/>
    <dgm:cxn modelId="{D56A0E7B-0B95-46CC-AF0D-5221A4FFBBAF}" type="presOf" srcId="{EE9F71E9-000A-4724-A05A-C54182124A0D}" destId="{0E4B598C-14D6-4B25-8957-F8140B297DBD}" srcOrd="0" destOrd="0" presId="urn:microsoft.com/office/officeart/2005/8/layout/cycle2"/>
    <dgm:cxn modelId="{6755C093-6E8A-4A0F-AD99-0F22D0BE76E9}" type="presOf" srcId="{2886BD29-72FA-4ED4-BDCF-37E9BE35E7E2}" destId="{B4F73E02-83E4-4C83-BCB6-F9B7F9471646}" srcOrd="0" destOrd="0" presId="urn:microsoft.com/office/officeart/2005/8/layout/cycle2"/>
    <dgm:cxn modelId="{7A6536A3-B66D-4CC4-88F0-12A7D81C71F5}" type="presOf" srcId="{2886BD29-72FA-4ED4-BDCF-37E9BE35E7E2}" destId="{FB3EA818-0011-4BDF-BDBF-F16D06F478F2}" srcOrd="1" destOrd="0" presId="urn:microsoft.com/office/officeart/2005/8/layout/cycle2"/>
    <dgm:cxn modelId="{E2B96CB5-B734-4157-B598-2BD77F0ABA19}" type="presOf" srcId="{FFE80FEE-E100-4D8F-96D6-63ED79D32262}" destId="{751DA07B-DA3E-4985-9A60-BE0EE8469083}" srcOrd="1" destOrd="0" presId="urn:microsoft.com/office/officeart/2005/8/layout/cycle2"/>
    <dgm:cxn modelId="{40D75DC7-D34C-4A40-9FD8-57675E279AE2}" type="presOf" srcId="{94085305-6EE9-41C8-83AE-BE8351EBDE54}" destId="{00D04950-1DAD-42D7-887A-DE9A5D3B4D8C}" srcOrd="1" destOrd="0" presId="urn:microsoft.com/office/officeart/2005/8/layout/cycle2"/>
    <dgm:cxn modelId="{FF9A41C9-2160-4A93-8E19-F69730A3EFCD}" type="presOf" srcId="{94085305-6EE9-41C8-83AE-BE8351EBDE54}" destId="{CA62770C-55D8-45B0-8083-EE47C1CE1447}" srcOrd="0" destOrd="0" presId="urn:microsoft.com/office/officeart/2005/8/layout/cycle2"/>
    <dgm:cxn modelId="{0C1F9BC9-D10C-4081-ABC1-E391B33835CE}" srcId="{7A8AA509-56C4-4D76-A9AF-EEF1AD871B2D}" destId="{EE9F71E9-000A-4724-A05A-C54182124A0D}" srcOrd="1" destOrd="0" parTransId="{2D7CC39C-BB2C-4868-9065-4DF840095444}" sibTransId="{94085305-6EE9-41C8-83AE-BE8351EBDE54}"/>
    <dgm:cxn modelId="{35FC06F0-07DD-4CB1-8A56-0A98100EEC4F}" srcId="{7A8AA509-56C4-4D76-A9AF-EEF1AD871B2D}" destId="{D3686F6B-5670-45E8-B424-CEF5EF60053B}" srcOrd="2" destOrd="0" parTransId="{704BD2ED-4601-4794-BBA4-B63E16ED8B69}" sibTransId="{2BCD00E2-B573-4A0C-A29E-5F01D6A84614}"/>
    <dgm:cxn modelId="{82F2EBFF-94CD-4648-8B43-ADDAE83D18AB}" type="presOf" srcId="{2BCD00E2-B573-4A0C-A29E-5F01D6A84614}" destId="{D4215C72-E37D-4B30-AE31-41296090AB81}" srcOrd="1" destOrd="0" presId="urn:microsoft.com/office/officeart/2005/8/layout/cycle2"/>
    <dgm:cxn modelId="{8E40A457-F826-4B95-AA1D-3D7E67D9F850}" type="presParOf" srcId="{4BFC30E1-519E-4FC3-AD6D-B71AC5FF9E0D}" destId="{E0D6B967-A5D2-4417-B06F-1D36696DA3A0}" srcOrd="0" destOrd="0" presId="urn:microsoft.com/office/officeart/2005/8/layout/cycle2"/>
    <dgm:cxn modelId="{92B98DA1-79D4-4FB3-8D77-7E77408E7FC6}" type="presParOf" srcId="{4BFC30E1-519E-4FC3-AD6D-B71AC5FF9E0D}" destId="{85D9A8A8-4528-46CC-A3A6-928827885402}" srcOrd="1" destOrd="0" presId="urn:microsoft.com/office/officeart/2005/8/layout/cycle2"/>
    <dgm:cxn modelId="{044DD49D-F040-4C5D-A451-C603E9FA19EB}" type="presParOf" srcId="{85D9A8A8-4528-46CC-A3A6-928827885402}" destId="{3C6F70EE-B0A6-4F37-9503-84AED615DD05}" srcOrd="0" destOrd="0" presId="urn:microsoft.com/office/officeart/2005/8/layout/cycle2"/>
    <dgm:cxn modelId="{0E508CCD-8E4E-4501-AF15-D3F6314AE017}" type="presParOf" srcId="{4BFC30E1-519E-4FC3-AD6D-B71AC5FF9E0D}" destId="{0E4B598C-14D6-4B25-8957-F8140B297DBD}" srcOrd="2" destOrd="0" presId="urn:microsoft.com/office/officeart/2005/8/layout/cycle2"/>
    <dgm:cxn modelId="{E49E1C1E-1ACB-46D7-B667-B7CD7DFEDBE3}" type="presParOf" srcId="{4BFC30E1-519E-4FC3-AD6D-B71AC5FF9E0D}" destId="{CA62770C-55D8-45B0-8083-EE47C1CE1447}" srcOrd="3" destOrd="0" presId="urn:microsoft.com/office/officeart/2005/8/layout/cycle2"/>
    <dgm:cxn modelId="{92C62ED5-A744-4959-A259-887C468AF5B8}" type="presParOf" srcId="{CA62770C-55D8-45B0-8083-EE47C1CE1447}" destId="{00D04950-1DAD-42D7-887A-DE9A5D3B4D8C}" srcOrd="0" destOrd="0" presId="urn:microsoft.com/office/officeart/2005/8/layout/cycle2"/>
    <dgm:cxn modelId="{13E19F59-3554-4B6D-8CB5-4F881E080190}" type="presParOf" srcId="{4BFC30E1-519E-4FC3-AD6D-B71AC5FF9E0D}" destId="{CFA483C2-EE4B-43FA-BE13-116E9E256AF2}" srcOrd="4" destOrd="0" presId="urn:microsoft.com/office/officeart/2005/8/layout/cycle2"/>
    <dgm:cxn modelId="{052745E4-282D-49C4-B51B-D88A6F31AACD}" type="presParOf" srcId="{4BFC30E1-519E-4FC3-AD6D-B71AC5FF9E0D}" destId="{D6053487-CC0E-4AEF-AB28-0195A4E6B337}" srcOrd="5" destOrd="0" presId="urn:microsoft.com/office/officeart/2005/8/layout/cycle2"/>
    <dgm:cxn modelId="{071F2B66-6E98-4A3B-B988-B71F05F13650}" type="presParOf" srcId="{D6053487-CC0E-4AEF-AB28-0195A4E6B337}" destId="{D4215C72-E37D-4B30-AE31-41296090AB81}" srcOrd="0" destOrd="0" presId="urn:microsoft.com/office/officeart/2005/8/layout/cycle2"/>
    <dgm:cxn modelId="{4104DE8E-A12A-4BD6-9D58-098A61988809}" type="presParOf" srcId="{4BFC30E1-519E-4FC3-AD6D-B71AC5FF9E0D}" destId="{5C68F26D-7E97-4A4C-8A2B-501328C1333F}" srcOrd="6" destOrd="0" presId="urn:microsoft.com/office/officeart/2005/8/layout/cycle2"/>
    <dgm:cxn modelId="{66811FD2-B06C-4799-BA52-EEB0D59D324F}" type="presParOf" srcId="{4BFC30E1-519E-4FC3-AD6D-B71AC5FF9E0D}" destId="{2AAB0930-B334-474D-A2A7-2F91A07BA0AD}" srcOrd="7" destOrd="0" presId="urn:microsoft.com/office/officeart/2005/8/layout/cycle2"/>
    <dgm:cxn modelId="{F2ED1F4F-803B-4212-AC65-AFE17478208B}" type="presParOf" srcId="{2AAB0930-B334-474D-A2A7-2F91A07BA0AD}" destId="{751DA07B-DA3E-4985-9A60-BE0EE8469083}" srcOrd="0" destOrd="0" presId="urn:microsoft.com/office/officeart/2005/8/layout/cycle2"/>
    <dgm:cxn modelId="{CBDBAF11-0CB0-48FB-AFA7-F2DA6E8062F5}" type="presParOf" srcId="{4BFC30E1-519E-4FC3-AD6D-B71AC5FF9E0D}" destId="{D912A076-756F-4B1B-94B0-EAD898AB3439}" srcOrd="8" destOrd="0" presId="urn:microsoft.com/office/officeart/2005/8/layout/cycle2"/>
    <dgm:cxn modelId="{08110B83-9F92-4225-825B-0313B2A0A614}" type="presParOf" srcId="{4BFC30E1-519E-4FC3-AD6D-B71AC5FF9E0D}" destId="{B4F73E02-83E4-4C83-BCB6-F9B7F9471646}" srcOrd="9" destOrd="0" presId="urn:microsoft.com/office/officeart/2005/8/layout/cycle2"/>
    <dgm:cxn modelId="{5D14CF74-C9B0-40D4-93E7-E8E3CB0B1FB2}" type="presParOf" srcId="{B4F73E02-83E4-4C83-BCB6-F9B7F9471646}" destId="{FB3EA818-0011-4BDF-BDBF-F16D06F478F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6B967-A5D2-4417-B06F-1D36696DA3A0}">
      <dsp:nvSpPr>
        <dsp:cNvPr id="0" name=""/>
        <dsp:cNvSpPr/>
      </dsp:nvSpPr>
      <dsp:spPr>
        <a:xfrm>
          <a:off x="3499671" y="531"/>
          <a:ext cx="1349320" cy="1349320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Define Criteria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</a:rPr>
            <a:t>3/1/22</a:t>
          </a:r>
          <a:endParaRPr lang="en-US" sz="1500" kern="1200"/>
        </a:p>
      </dsp:txBody>
      <dsp:txXfrm>
        <a:off x="3697274" y="198134"/>
        <a:ext cx="954114" cy="954114"/>
      </dsp:txXfrm>
    </dsp:sp>
    <dsp:sp modelId="{85D9A8A8-4528-46CC-A3A6-928827885402}">
      <dsp:nvSpPr>
        <dsp:cNvPr id="0" name=""/>
        <dsp:cNvSpPr/>
      </dsp:nvSpPr>
      <dsp:spPr>
        <a:xfrm rot="2160000">
          <a:off x="4806431" y="1037173"/>
          <a:ext cx="359047" cy="45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816717" y="1096596"/>
        <a:ext cx="251333" cy="273237"/>
      </dsp:txXfrm>
    </dsp:sp>
    <dsp:sp modelId="{0E4B598C-14D6-4B25-8957-F8140B297DBD}">
      <dsp:nvSpPr>
        <dsp:cNvPr id="0" name=""/>
        <dsp:cNvSpPr/>
      </dsp:nvSpPr>
      <dsp:spPr>
        <a:xfrm>
          <a:off x="5139360" y="1191835"/>
          <a:ext cx="1349320" cy="1349320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95423"/>
                <a:satOff val="4252"/>
                <a:lumOff val="5945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-95423"/>
                <a:satOff val="4252"/>
                <a:lumOff val="5945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-95423"/>
                <a:satOff val="4252"/>
                <a:lumOff val="59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Mid-Year Checkpoint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</a:rPr>
            <a:t>6/1/22</a:t>
          </a:r>
          <a:endParaRPr lang="en-US" sz="1500" kern="1200"/>
        </a:p>
      </dsp:txBody>
      <dsp:txXfrm>
        <a:off x="5336963" y="1389438"/>
        <a:ext cx="954114" cy="954114"/>
      </dsp:txXfrm>
    </dsp:sp>
    <dsp:sp modelId="{CA62770C-55D8-45B0-8083-EE47C1CE1447}">
      <dsp:nvSpPr>
        <dsp:cNvPr id="0" name=""/>
        <dsp:cNvSpPr/>
      </dsp:nvSpPr>
      <dsp:spPr>
        <a:xfrm rot="6480000">
          <a:off x="5324484" y="2592918"/>
          <a:ext cx="359047" cy="45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95434"/>
                <a:satOff val="1904"/>
                <a:lumOff val="5170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95434"/>
                <a:satOff val="1904"/>
                <a:lumOff val="5170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95434"/>
                <a:satOff val="1904"/>
                <a:lumOff val="51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5394984" y="2632776"/>
        <a:ext cx="251333" cy="273237"/>
      </dsp:txXfrm>
    </dsp:sp>
    <dsp:sp modelId="{CFA483C2-EE4B-43FA-BE13-116E9E256AF2}">
      <dsp:nvSpPr>
        <dsp:cNvPr id="0" name=""/>
        <dsp:cNvSpPr/>
      </dsp:nvSpPr>
      <dsp:spPr>
        <a:xfrm>
          <a:off x="4513055" y="3119406"/>
          <a:ext cx="1349320" cy="1349320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190846"/>
                <a:satOff val="8505"/>
                <a:lumOff val="11889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-190846"/>
                <a:satOff val="8505"/>
                <a:lumOff val="11889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-190846"/>
                <a:satOff val="8505"/>
                <a:lumOff val="118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Finalize Criteria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</a:rPr>
            <a:t>11/1/22</a:t>
          </a:r>
          <a:endParaRPr lang="en-US" sz="1500" kern="1200"/>
        </a:p>
      </dsp:txBody>
      <dsp:txXfrm>
        <a:off x="4710658" y="3317009"/>
        <a:ext cx="954114" cy="954114"/>
      </dsp:txXfrm>
    </dsp:sp>
    <dsp:sp modelId="{D6053487-CC0E-4AEF-AB28-0195A4E6B337}">
      <dsp:nvSpPr>
        <dsp:cNvPr id="0" name=""/>
        <dsp:cNvSpPr/>
      </dsp:nvSpPr>
      <dsp:spPr>
        <a:xfrm rot="10800000">
          <a:off x="4004969" y="3566368"/>
          <a:ext cx="359047" cy="45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190867"/>
                <a:satOff val="3809"/>
                <a:lumOff val="10339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112683" y="3657447"/>
        <a:ext cx="251333" cy="273237"/>
      </dsp:txXfrm>
    </dsp:sp>
    <dsp:sp modelId="{5C68F26D-7E97-4A4C-8A2B-501328C1333F}">
      <dsp:nvSpPr>
        <dsp:cNvPr id="0" name=""/>
        <dsp:cNvSpPr/>
      </dsp:nvSpPr>
      <dsp:spPr>
        <a:xfrm>
          <a:off x="2486287" y="3119406"/>
          <a:ext cx="1349320" cy="1349320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286269"/>
                <a:satOff val="12757"/>
                <a:lumOff val="17834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-286269"/>
                <a:satOff val="12757"/>
                <a:lumOff val="17834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-286269"/>
                <a:satOff val="12757"/>
                <a:lumOff val="1783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Self-Evaluation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</a:rPr>
            <a:t>1/1/23</a:t>
          </a:r>
          <a:endParaRPr lang="en-US" sz="1500" kern="1200"/>
        </a:p>
      </dsp:txBody>
      <dsp:txXfrm>
        <a:off x="2683890" y="3317009"/>
        <a:ext cx="954114" cy="954114"/>
      </dsp:txXfrm>
    </dsp:sp>
    <dsp:sp modelId="{2AAB0930-B334-474D-A2A7-2F91A07BA0AD}">
      <dsp:nvSpPr>
        <dsp:cNvPr id="0" name=""/>
        <dsp:cNvSpPr/>
      </dsp:nvSpPr>
      <dsp:spPr>
        <a:xfrm rot="15120000">
          <a:off x="2671411" y="2612247"/>
          <a:ext cx="359047" cy="45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86301"/>
                <a:satOff val="5713"/>
                <a:lumOff val="15509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286301"/>
                <a:satOff val="5713"/>
                <a:lumOff val="15509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286301"/>
                <a:satOff val="5713"/>
                <a:lumOff val="1550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2741911" y="2754547"/>
        <a:ext cx="251333" cy="273237"/>
      </dsp:txXfrm>
    </dsp:sp>
    <dsp:sp modelId="{D912A076-756F-4B1B-94B0-EAD898AB3439}">
      <dsp:nvSpPr>
        <dsp:cNvPr id="0" name=""/>
        <dsp:cNvSpPr/>
      </dsp:nvSpPr>
      <dsp:spPr>
        <a:xfrm>
          <a:off x="1859982" y="1191835"/>
          <a:ext cx="1349320" cy="1349320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-381692"/>
                <a:satOff val="17009"/>
                <a:lumOff val="23779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Manager Evaluation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"/>
            </a:rPr>
            <a:t>3/1/23</a:t>
          </a:r>
          <a:endParaRPr lang="en-US" sz="1500" kern="1200"/>
        </a:p>
      </dsp:txBody>
      <dsp:txXfrm>
        <a:off x="2057585" y="1389438"/>
        <a:ext cx="954114" cy="954114"/>
      </dsp:txXfrm>
    </dsp:sp>
    <dsp:sp modelId="{B4F73E02-83E4-4C83-BCB6-F9B7F9471646}">
      <dsp:nvSpPr>
        <dsp:cNvPr id="0" name=""/>
        <dsp:cNvSpPr/>
      </dsp:nvSpPr>
      <dsp:spPr>
        <a:xfrm rot="19440000">
          <a:off x="3166742" y="1049119"/>
          <a:ext cx="359047" cy="45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tint val="50000"/>
                <a:satMod val="300000"/>
              </a:schemeClr>
            </a:gs>
            <a:gs pos="35000">
              <a:schemeClr val="accent6">
                <a:shade val="90000"/>
                <a:hueOff val="-381735"/>
                <a:satOff val="7617"/>
                <a:lumOff val="20678"/>
                <a:alphaOff val="0"/>
                <a:tint val="37000"/>
                <a:satMod val="30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177028" y="1171854"/>
        <a:ext cx="251333" cy="273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13F478-DEFC-014C-94AE-4C03A55F74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857FA-2F41-FD48-9650-C5F234184D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3DF0769-1F54-954C-A652-51461F8A4C95}" type="datetime1">
              <a:rPr lang="en-US" altLang="en-US"/>
              <a:pPr/>
              <a:t>12/14/2022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ECF79-2CDF-154A-B35B-F142F67D19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C3609-ACEC-B44D-9F8E-E3E09FE97B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E0A022-D7A6-CA4B-A32B-73B635CFF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A215ED-7B22-3E49-879B-70BA1564C1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  <a:ea typeface="ＭＳ Ｐゴシック" pitchFamily="-111" charset="-128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37B74-96A4-7B4A-9D1D-9A3D2A1FD7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2" charset="0"/>
              </a:defRPr>
            </a:lvl1pPr>
          </a:lstStyle>
          <a:p>
            <a:fld id="{CF579239-F729-2542-B74E-565C1A2877A8}" type="datetime1">
              <a:rPr lang="en-US" altLang="en-US"/>
              <a:pPr/>
              <a:t>12/14/2022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416F3F-4378-D649-A841-32BA366A07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466E3BD-AFCE-E444-B581-B082C9A9A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B27DB-0072-314A-A018-29EDFFB6BB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  <a:ea typeface="ＭＳ Ｐゴシック" pitchFamily="-111" charset="-128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0827-1568-C34C-A000-3E2F38B32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2" charset="0"/>
              </a:defRPr>
            </a:lvl1pPr>
          </a:lstStyle>
          <a:p>
            <a:fld id="{A5B3CBA0-2930-4C44-A647-96B718294F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-111" charset="-128"/>
        <a:cs typeface="Helvetica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-111" charset="-128"/>
        <a:cs typeface="Helvetica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-111" charset="-128"/>
        <a:cs typeface="Helvetica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-111" charset="-128"/>
        <a:cs typeface="Helvetica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pitchFamily="-111" charset="-128"/>
        <a:cs typeface="Helvetic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  <a:cs typeface="Calibri"/>
              </a:rPr>
              <a:t>Old data request form (paper) will be deactivated once BP Logix is rolled out – linked in the Forms Library under BP Logix</a:t>
            </a: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B3CBA0-2930-4C44-A647-96B718294F17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56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  <a:cs typeface="Calibri"/>
              </a:rPr>
              <a:t>Must be a proper business reason for the requested data</a:t>
            </a:r>
          </a:p>
          <a:p>
            <a:r>
              <a:rPr lang="en-US">
                <a:latin typeface="Calibri"/>
                <a:ea typeface="ＭＳ Ｐゴシック"/>
                <a:cs typeface="Calibri"/>
              </a:rPr>
              <a:t>Will go through HR approval process to confirm request is reasonable. 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B3CBA0-2930-4C44-A647-96B718294F17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56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AB9AF8-F281-1447-A394-3823C83D21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8" y="0"/>
            <a:ext cx="9140803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881" y="1054834"/>
            <a:ext cx="5746416" cy="214075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000" b="1" i="0" baseline="0">
                <a:solidFill>
                  <a:schemeClr val="tx1"/>
                </a:solidFill>
                <a:latin typeface="Avenir Heavy" panose="02000503020000020003" pitchFamily="2" charset="0"/>
                <a:cs typeface="Avenir Heavy" panose="0200050302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7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081D-7CEB-2B55-5885-FE20FB699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92757-6418-2D85-BFB1-65B9E402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D9A8F-052F-A4C5-36BF-2910AC34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F1F72-A982-E4C6-D92A-A8C2DC83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A0F67-2BAE-D74D-458B-3930A871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9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5215-1E2E-4CDE-50CC-62E9B3F6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E0BF-A0A2-D397-F389-02B53C654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F9EF9-417B-232E-1035-5FFC33BA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37E2-8B1D-6CEE-5DD1-2CB3614D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7BD5-ED7A-A7D0-D194-BA847B1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3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9E5-2A3D-ABD8-5471-75BFBFB2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F2D32-6A27-15F7-D4F9-3222538D3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31A04-64CE-377A-FFDD-A5117844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93393-86B6-F512-1D45-39FF4802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F957-B304-214B-A71A-921D6D2C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9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EBD6-E162-A34C-4FDE-BE6DA3F1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EEF3-E2B0-88B0-9CDB-2A30E6A58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F413D-C987-7A1D-2D3E-997AF36BE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F7E70-0F0F-C86F-139C-BF005C91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6D3B8-ACAA-375C-5A5B-CAAFAC332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37D19-4988-4C19-D469-6CFCA38E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92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54F-D612-215B-1A8E-68AAA4DA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2EA6F-C752-3E21-61B7-65CE73294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7A4DC-53F7-8B04-ADCF-B1D4F9E7B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F6F72-87EB-02F2-CD76-EE00D666E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82D55-ADA7-0E49-27D3-E4CDAB8AF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00D51-96E6-7CFB-EDEC-7CAB3710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0D960-12B6-338C-BC4E-2414A284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77FFDB-5DA2-1ED7-38ED-2B3CC7E3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C82C-190B-98A3-4976-F0E0C87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C2CD8-59DA-32B3-33E5-F19EE3A79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06BE1-BAD4-0B6D-3536-D0719D8E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D6283-F3B8-F3D6-2A5A-36148ACB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13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32162-DB26-00D7-24C6-595237F3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12B50-3114-4A0B-15E6-9CD7731F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54AAE-759D-6E64-68E1-639C07E2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0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FB2D-6DD1-3270-8520-67452357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A6AA9-5791-C039-6D16-C6A7FD608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63501-FCAF-41A6-9033-D41DA2A40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E1E59-15CF-5EDA-1985-C1ED9D24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62686-57C7-1A29-E1CA-8AD6FE8E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59834-E6C2-4A2F-5ED4-E1E66A40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40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B9DB-B4C9-A59C-482E-3379FDCC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F28DF-2AEB-8DE3-DA84-5BADB2E13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68D7C-1AF8-8DC1-FD43-6D362C5A4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24EA8-F8A2-A09C-ABBE-C20E04AF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C9227-6FB8-17A5-A26D-274F9FF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DBD43-A2BB-AD5E-8DD4-53FD21A0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05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715C-E7C8-B0D7-6C7B-2D19FFBA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1646F-8BAE-D29A-526A-08FC34B0B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0B410-F9F0-1042-C086-7518E486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F1285-1B55-BEB1-A028-5548DB03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E995F-3FC3-C060-D6D3-55816EEC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3A60F9-1EFE-4143-AAA5-EDA828491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8" y="0"/>
            <a:ext cx="9140803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3BE4A06B-2463-9140-BC7F-10EB31886C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8881" y="1054834"/>
            <a:ext cx="5746416" cy="214075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000" b="1" i="0" baseline="0">
                <a:solidFill>
                  <a:schemeClr val="bg1">
                    <a:lumMod val="50000"/>
                  </a:schemeClr>
                </a:solidFill>
                <a:latin typeface="Avenir Heavy" panose="02000503020000020003" pitchFamily="2" charset="0"/>
                <a:cs typeface="Avenir Heavy" panose="0200050302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743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6EB24-BA31-F590-3D48-9935B5651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C1314-5935-8371-F53B-79636B66F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F4583-B5F1-F023-027E-D7A71BBD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329AA-F18E-12C3-CEEF-9E9B57B4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C11F6-0AC2-3FC7-31C8-1D79EDAA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3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300"/>
            <a:ext cx="8229600" cy="36449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163553-4620-6054-E7D7-62B1892E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15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5900"/>
            <a:ext cx="7772400" cy="3013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9001"/>
            <a:ext cx="777240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557463" y="844551"/>
            <a:ext cx="593725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 i="0">
                <a:solidFill>
                  <a:srgbClr val="000000"/>
                </a:solidFill>
                <a:latin typeface="Avenir Medium" panose="02000503020000020003" pitchFamily="2" charset="0"/>
                <a:cs typeface="Avenir Medium" panose="0200050302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008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5900"/>
            <a:ext cx="7772400" cy="3013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9001"/>
            <a:ext cx="777240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557463" y="844551"/>
            <a:ext cx="593725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 i="0">
                <a:solidFill>
                  <a:srgbClr val="000000"/>
                </a:solidFill>
                <a:latin typeface="Avenir Medium" panose="02000503020000020003" pitchFamily="2" charset="0"/>
                <a:cs typeface="Avenir Medium" panose="0200050302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26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59001"/>
            <a:ext cx="4038600" cy="36322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59001"/>
            <a:ext cx="4038600" cy="36322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28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703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0425"/>
            <a:ext cx="4040188" cy="49530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800" b="1" i="0">
                <a:latin typeface="Avenir Heavy" panose="02000503020000020003" pitchFamily="2" charset="0"/>
                <a:cs typeface="Avenir Heavy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70187"/>
            <a:ext cx="4040188" cy="30591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0425"/>
            <a:ext cx="4041775" cy="49530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800" b="1" i="0">
                <a:latin typeface="Avenir Heavy" panose="02000503020000020003" pitchFamily="2" charset="0"/>
                <a:cs typeface="Avenir Heavy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70187"/>
            <a:ext cx="4041775" cy="305911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24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10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8350"/>
            <a:ext cx="3008313" cy="7302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38350"/>
            <a:ext cx="5111750" cy="3663951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2pPr>
            <a:lvl3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3pPr>
            <a:lvl4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4pPr>
            <a:lvl5pPr>
              <a:buClr>
                <a:srgbClr val="FFCE3F"/>
              </a:buClr>
              <a:buFont typeface="Wingdings" charset="2"/>
              <a:buChar char="§"/>
              <a:defRPr sz="3200" b="0" i="0">
                <a:latin typeface="Avenir Book" panose="02000503020000020003" pitchFamily="2" charset="0"/>
                <a:cs typeface="Avenir Book" panose="02000503020000020003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68601"/>
            <a:ext cx="3008313" cy="2933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2557463" y="844551"/>
            <a:ext cx="593725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 b="0" i="0">
                <a:solidFill>
                  <a:srgbClr val="000000"/>
                </a:solidFill>
                <a:latin typeface="Avenir Medium" panose="02000503020000020003" pitchFamily="2" charset="0"/>
                <a:cs typeface="Avenir Medium" panose="0200050302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663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1"/>
            <a:ext cx="5486400" cy="2822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/>
          </p:nvPr>
        </p:nvSpPr>
        <p:spPr>
          <a:xfrm>
            <a:off x="2557463" y="844551"/>
            <a:ext cx="5937250" cy="43179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800">
                <a:solidFill>
                  <a:srgbClr val="000000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71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795984-64DB-1642-A614-73FAF41775B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598" y="0"/>
            <a:ext cx="9140803" cy="6858000"/>
          </a:xfrm>
          <a:prstGeom prst="rect">
            <a:avLst/>
          </a:prstGeom>
        </p:spPr>
      </p:pic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938B536-2D41-0741-91A4-008A376D4C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57463" y="831850"/>
            <a:ext cx="6248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Subheading 28 </a:t>
            </a:r>
            <a:r>
              <a:rPr lang="en-US" altLang="en-US" err="1"/>
              <a:t>pt</a:t>
            </a:r>
            <a:endParaRPr lang="en-US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D86467-9B8D-2743-8240-A074617BBA5B}"/>
              </a:ext>
            </a:extLst>
          </p:cNvPr>
          <p:cNvCxnSpPr/>
          <p:nvPr userDrawn="1"/>
        </p:nvCxnSpPr>
        <p:spPr>
          <a:xfrm>
            <a:off x="342900" y="1725613"/>
            <a:ext cx="8462963" cy="158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F6BFA82-0F7E-D74B-A70B-B3E1DF6B056C}"/>
              </a:ext>
            </a:extLst>
          </p:cNvPr>
          <p:cNvSpPr txBox="1">
            <a:spLocks/>
          </p:cNvSpPr>
          <p:nvPr userDrawn="1"/>
        </p:nvSpPr>
        <p:spPr>
          <a:xfrm>
            <a:off x="130976" y="1341056"/>
            <a:ext cx="2228836" cy="317500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100" b="0" i="0">
                <a:latin typeface="Avenir Book" panose="02000503020000020003" pitchFamily="2" charset="0"/>
              </a:rPr>
              <a:t> Human Resources, Equal Opportunity, Equity, &amp; Affirmative Action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BC9A4-7645-784E-978E-819819346F0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99365" y="363156"/>
            <a:ext cx="1292058" cy="9322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39" r:id="rId3"/>
    <p:sldLayoutId id="2147483740" r:id="rId4"/>
    <p:sldLayoutId id="2147483747" r:id="rId5"/>
    <p:sldLayoutId id="2147483741" r:id="rId6"/>
    <p:sldLayoutId id="2147483742" r:id="rId7"/>
    <p:sldLayoutId id="2147483743" r:id="rId8"/>
    <p:sldLayoutId id="2147483744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0" i="0" kern="1200">
          <a:solidFill>
            <a:schemeClr val="tx1"/>
          </a:solidFill>
          <a:latin typeface="Avenir Medium" panose="02000503020000020003" pitchFamily="2" charset="0"/>
          <a:ea typeface="ＭＳ Ｐゴシック" pitchFamily="-111" charset="-128"/>
          <a:cs typeface="Avenir Medium" panose="02000503020000020003" pitchFamily="2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-111" charset="0"/>
          <a:ea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A36AE-936F-3313-FB8F-5012FD33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70DDE-8EF0-2444-037B-809E68E49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31831-A8BC-EF22-85DA-4BF6ED1CB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67FC-F109-41E5-BD05-1E251047D6BB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8053-CD84-BF54-FDCE-6C80504DA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F6271-4BDC-8D55-C1B9-D238E9A50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C70D-9DBC-4503-A02A-E42C7641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1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wosh.edu/hr/eperformance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wosh.edu/hr/eperformanc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uwosh.edu/hr/policies-procedures/pay-plan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utlook.office365.com/calendar/published/94dd4dd8d5b9440b8f99c1edcfda39de@uwosh.edu/788a8f2e367f4c1980fa4e0fb0c194fe17280093575150901775/calendar.html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service.wisconsin.edu/news/post/757" TargetMode="External"/><Relationship Id="rId2" Type="http://schemas.openxmlformats.org/officeDocument/2006/relationships/hyperlink" Target="mailto:payroll@uwss.wisconsin.edu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wservice.wisconsin.edu/docs/publications/w2-1095-electronic-consent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service.wisconsin.edu/help/time-absence/" TargetMode="External"/><Relationship Id="rId2" Type="http://schemas.openxmlformats.org/officeDocument/2006/relationships/hyperlink" Target="mailto:payroll@uwss.wisconsin.edu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1">
            <a:extLst>
              <a:ext uri="{FF2B5EF4-FFF2-40B4-BE49-F238E27FC236}">
                <a16:creationId xmlns:a16="http://schemas.microsoft.com/office/drawing/2014/main" id="{F8BA67B4-B4A0-F14B-B6AC-C7B1A387B1C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chemeClr val="tx1"/>
                </a:solidFill>
                <a:latin typeface="Arial"/>
                <a:ea typeface="ＭＳ Ｐゴシック"/>
                <a:cs typeface="Arial"/>
              </a:rPr>
              <a:t>HR Connections</a:t>
            </a:r>
          </a:p>
          <a:p>
            <a:r>
              <a:rPr lang="en-US" altLang="en-US">
                <a:latin typeface="Arial"/>
                <a:ea typeface="ＭＳ Ｐゴシック"/>
                <a:cs typeface="Arial"/>
              </a:rPr>
              <a:t>December 2022</a:t>
            </a:r>
          </a:p>
          <a:p>
            <a:endParaRPr lang="en-US" altLang="en-US">
              <a:latin typeface="Helvetica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40177-A78E-8102-0C5D-2F341883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2193"/>
            <a:ext cx="8229600" cy="3849007"/>
          </a:xfrm>
        </p:spPr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When is it appropriate to request HR data:  </a:t>
            </a:r>
          </a:p>
          <a:p>
            <a:pPr lvl="1"/>
            <a:r>
              <a:rPr lang="en-US" sz="2800">
                <a:latin typeface="Calibri"/>
                <a:ea typeface="ＭＳ Ｐゴシック"/>
              </a:rPr>
              <a:t>When you cannot receive the data by College or division UBO </a:t>
            </a:r>
            <a:endParaRPr lang="en-US" sz="2800">
              <a:latin typeface="Calibri"/>
            </a:endParaRPr>
          </a:p>
          <a:p>
            <a:pPr lvl="1"/>
            <a:r>
              <a:rPr lang="en-US" sz="2800">
                <a:latin typeface="Calibri"/>
                <a:ea typeface="ＭＳ Ｐゴシック"/>
              </a:rPr>
              <a:t>Need information about data stored within HRS for job-related data projects, surveys, etc.</a:t>
            </a:r>
          </a:p>
          <a:p>
            <a:r>
              <a:rPr lang="en-US" sz="2800">
                <a:latin typeface="Calibri"/>
                <a:ea typeface="ＭＳ Ｐゴシック"/>
              </a:rPr>
              <a:t>Other means of obtaining HR data:</a:t>
            </a:r>
            <a:endParaRPr lang="en-US" sz="2800">
              <a:latin typeface="Calibri"/>
            </a:endParaRPr>
          </a:p>
          <a:p>
            <a:pPr lvl="1"/>
            <a:r>
              <a:rPr lang="en-US" sz="2800">
                <a:latin typeface="Calibri"/>
                <a:ea typeface="ＭＳ Ｐゴシック"/>
              </a:rPr>
              <a:t>College or division UBO</a:t>
            </a:r>
            <a:endParaRPr lang="en-US" sz="2800">
              <a:latin typeface="Calibri"/>
            </a:endParaRPr>
          </a:p>
          <a:p>
            <a:pPr marL="457200" lvl="1" indent="0">
              <a:buNone/>
            </a:pPr>
            <a:endParaRPr lang="en-US" sz="2400">
              <a:latin typeface="Avenir Book"/>
            </a:endParaRPr>
          </a:p>
          <a:p>
            <a:pPr lvl="1"/>
            <a:endParaRPr lang="en-US" sz="2800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A8E082-9C1C-881F-4526-3A875F75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Data Requests</a:t>
            </a: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2005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1DB83-4274-F81C-311D-18E8B36F1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>
                <a:latin typeface="Calibri"/>
                <a:ea typeface="ＭＳ Ｐゴシック"/>
              </a:rPr>
              <a:t>All employees must have a 2022 Annual Evaluation completed in </a:t>
            </a:r>
            <a:r>
              <a:rPr lang="en-US" err="1">
                <a:latin typeface="Calibri"/>
                <a:ea typeface="ＭＳ Ｐゴシック"/>
              </a:rPr>
              <a:t>ePerformance</a:t>
            </a:r>
            <a:endParaRPr lang="en-US">
              <a:latin typeface="Calibri"/>
              <a:ea typeface="ＭＳ Ｐゴシック"/>
            </a:endParaRPr>
          </a:p>
          <a:p>
            <a:pPr lvl="1"/>
            <a:r>
              <a:rPr lang="en-US">
                <a:latin typeface="Calibri"/>
                <a:ea typeface="ＭＳ Ｐゴシック"/>
              </a:rPr>
              <a:t>Same process for all staff members</a:t>
            </a:r>
            <a:endParaRPr lang="en-US">
              <a:latin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FA5151-2A73-BBFC-6474-17222527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  <a:cs typeface="Arial"/>
              </a:rPr>
              <a:t>Performance Management – </a:t>
            </a:r>
            <a:br>
              <a:rPr lang="en-US">
                <a:latin typeface="Calibri"/>
                <a:cs typeface="Arial"/>
              </a:rPr>
            </a:br>
            <a:r>
              <a:rPr lang="en-US">
                <a:latin typeface="Calibri"/>
                <a:ea typeface="ＭＳ Ｐゴシック"/>
                <a:cs typeface="Arial"/>
              </a:rPr>
              <a:t>Year End Activity</a:t>
            </a:r>
            <a:endParaRPr lang="en-US"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816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A19B0A-974E-7B4A-89AC-DE0B3A7D3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68F913-D7FA-DE0E-7597-5ADF05CF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Performance Management – LI/PAS/US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78201AF-F053-1385-1708-C6AC54AC48C9}"/>
              </a:ext>
            </a:extLst>
          </p:cNvPr>
          <p:cNvSpPr/>
          <p:nvPr/>
        </p:nvSpPr>
        <p:spPr>
          <a:xfrm rot="20896157">
            <a:off x="1970843" y="2610035"/>
            <a:ext cx="2734322" cy="3835153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75952F-4148-DD06-1B29-EF0907AD8389}"/>
              </a:ext>
            </a:extLst>
          </p:cNvPr>
          <p:cNvGraphicFramePr>
            <a:graphicFrameLocks noGrp="1"/>
          </p:cNvGraphicFramePr>
          <p:nvPr/>
        </p:nvGraphicFramePr>
        <p:xfrm>
          <a:off x="457199" y="1828800"/>
          <a:ext cx="8348663" cy="446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47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7D1714-72F2-8676-E2C9-47FA67D9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6300"/>
            <a:ext cx="4950279" cy="3644900"/>
          </a:xfrm>
        </p:spPr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How to tell what step your evaluation is in:</a:t>
            </a: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EDB41-4244-E288-508F-9066C362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Performance Management – LI/PAS/US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AA7DABE1-34BF-2593-E1DD-A67DC585D7F9}"/>
              </a:ext>
            </a:extLst>
          </p:cNvPr>
          <p:cNvSpPr txBox="1"/>
          <p:nvPr/>
        </p:nvSpPr>
        <p:spPr>
          <a:xfrm>
            <a:off x="704540" y="3649000"/>
            <a:ext cx="435325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>
                <a:latin typeface="Calibri"/>
                <a:ea typeface="ＭＳ Ｐゴシック"/>
                <a:cs typeface="Arial"/>
              </a:rPr>
              <a:t>In order to begin the self-eval and manager eval, the "Finalize Criteria" step must be completed (green circle)</a:t>
            </a:r>
            <a:endParaRPr lang="en-US">
              <a:latin typeface="Calibri"/>
              <a:cs typeface="Arial" panose="020B0604020202020204" pitchFamily="34" charset="0"/>
            </a:endParaRPr>
          </a:p>
          <a:p>
            <a:endParaRPr lang="en-US">
              <a:cs typeface="Arial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8E13B1A-9AA7-FAB5-29A5-0F9EAB22ACB5}"/>
              </a:ext>
            </a:extLst>
          </p:cNvPr>
          <p:cNvCxnSpPr>
            <a:cxnSpLocks/>
          </p:cNvCxnSpPr>
          <p:nvPr/>
        </p:nvCxnSpPr>
        <p:spPr>
          <a:xfrm>
            <a:off x="704540" y="4591694"/>
            <a:ext cx="439733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4DDD1B0-1FF2-27AB-D701-04D03FC7F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009" y="1289957"/>
            <a:ext cx="3192018" cy="529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3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728480-7931-9162-137A-C9B575052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Self-Evaluation – DUE 1/1/23</a:t>
            </a:r>
            <a:endParaRPr lang="en-US" sz="2800">
              <a:latin typeface="Calibri"/>
            </a:endParaRPr>
          </a:p>
          <a:p>
            <a:pPr lvl="1"/>
            <a:r>
              <a:rPr lang="en-US" sz="2800">
                <a:latin typeface="Calibri"/>
                <a:ea typeface="ＭＳ Ｐゴシック"/>
              </a:rPr>
              <a:t>All employees must complete a self-evaluation and add comments to their goals</a:t>
            </a:r>
          </a:p>
          <a:p>
            <a:r>
              <a:rPr lang="en-US" sz="2800">
                <a:latin typeface="Calibri"/>
                <a:ea typeface="ＭＳ Ｐゴシック"/>
              </a:rPr>
              <a:t>Manager Evaluation – DUE 3/1/23</a:t>
            </a:r>
            <a:endParaRPr lang="en-US" sz="2800">
              <a:latin typeface="Calibri"/>
            </a:endParaRPr>
          </a:p>
          <a:p>
            <a:pPr lvl="1"/>
            <a:r>
              <a:rPr lang="en-US" sz="2800">
                <a:latin typeface="Calibri"/>
                <a:ea typeface="ＭＳ Ｐゴシック"/>
              </a:rPr>
              <a:t>Manager must add their own comments and ratings</a:t>
            </a:r>
          </a:p>
          <a:p>
            <a:pPr lvl="1"/>
            <a:r>
              <a:rPr lang="en-US" sz="2800">
                <a:latin typeface="Calibri"/>
                <a:ea typeface="ＭＳ Ｐゴシック"/>
              </a:rPr>
              <a:t>EE and MGR should be meeting in Jan or Feb</a:t>
            </a:r>
          </a:p>
          <a:p>
            <a:pPr lvl="1"/>
            <a:r>
              <a:rPr lang="en-US" sz="2800">
                <a:latin typeface="Calibri"/>
                <a:ea typeface="ＭＳ Ｐゴシック"/>
              </a:rPr>
              <a:t>Employee signs the eval after the meeting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17A1F3-2667-BB04-7B01-AC3BEED7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Performance Management – </a:t>
            </a:r>
            <a:r>
              <a:rPr lang="en-US" b="1">
                <a:latin typeface="Calibri"/>
                <a:ea typeface="ＭＳ Ｐゴシック"/>
              </a:rPr>
              <a:t>LI/PAS/US</a:t>
            </a:r>
          </a:p>
        </p:txBody>
      </p:sp>
    </p:spTree>
    <p:extLst>
      <p:ext uri="{BB962C8B-B14F-4D97-AF65-F5344CB8AC3E}">
        <p14:creationId xmlns:p14="http://schemas.microsoft.com/office/powerpoint/2010/main" val="271193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C67805-41AF-117D-A0D2-8CD35A767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89" y="1892153"/>
            <a:ext cx="8229600" cy="4456062"/>
          </a:xfrm>
        </p:spPr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Rating provided by dept chair in 3 categories:</a:t>
            </a:r>
            <a:endParaRPr lang="en-US" sz="2800">
              <a:latin typeface="Calibri"/>
            </a:endParaRPr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Teaching</a:t>
            </a:r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Scholarship / Creative Activities</a:t>
            </a:r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Service</a:t>
            </a:r>
          </a:p>
          <a:p>
            <a:pPr marL="571500" indent="-514350"/>
            <a:r>
              <a:rPr lang="en-US" sz="2800">
                <a:latin typeface="Calibri"/>
                <a:ea typeface="ＭＳ Ｐゴシック"/>
              </a:rPr>
              <a:t>Select the Overall Rating</a:t>
            </a:r>
          </a:p>
          <a:p>
            <a:pPr marL="571500" indent="-514350"/>
            <a:r>
              <a:rPr lang="en-US" sz="2800">
                <a:latin typeface="Calibri"/>
                <a:ea typeface="ＭＳ Ｐゴシック"/>
              </a:rPr>
              <a:t>Share for Employee Acknowledgement</a:t>
            </a:r>
          </a:p>
          <a:p>
            <a:pPr marL="57150" indent="0">
              <a:buNone/>
            </a:pPr>
            <a:endParaRPr lang="en-US" sz="1200">
              <a:latin typeface="Calibri"/>
              <a:ea typeface="ＭＳ Ｐゴシック"/>
            </a:endParaRPr>
          </a:p>
          <a:p>
            <a:pPr algn="ctr"/>
            <a:r>
              <a:rPr lang="en-US" sz="2800" b="1">
                <a:latin typeface="Calibri"/>
                <a:ea typeface="ＭＳ Ｐゴシック"/>
              </a:rPr>
              <a:t>Based on performance in 2022 calendar year</a:t>
            </a:r>
            <a:endParaRPr lang="en-US" sz="2800">
              <a:latin typeface="Calibri"/>
              <a:ea typeface="ＭＳ Ｐゴシック"/>
            </a:endParaRPr>
          </a:p>
          <a:p>
            <a:pPr algn="ctr"/>
            <a:r>
              <a:rPr lang="en-US" sz="2800" b="1">
                <a:latin typeface="Calibri"/>
                <a:ea typeface="ＭＳ Ｐゴシック"/>
              </a:rPr>
              <a:t>Due by March 1, 2023</a:t>
            </a:r>
            <a:endParaRPr lang="en-US" sz="2800">
              <a:latin typeface="Calibri"/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EFB69F-49C6-A9F9-89B3-D14F46E7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Performance Management – </a:t>
            </a:r>
            <a:r>
              <a:rPr lang="en-US" b="1">
                <a:latin typeface="Calibri"/>
                <a:ea typeface="ＭＳ Ｐゴシック"/>
              </a:rPr>
              <a:t>Faculty</a:t>
            </a:r>
            <a:r>
              <a:rPr lang="en-US">
                <a:latin typeface="Calibri"/>
                <a:ea typeface="ＭＳ Ｐゴシック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107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60AF3A-7E87-16AD-F53E-724B828A2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2336"/>
            <a:ext cx="8229600" cy="4937578"/>
          </a:xfrm>
        </p:spPr>
        <p:txBody>
          <a:bodyPr lIns="0" tIns="0" rIns="0" bIns="0" anchor="t"/>
          <a:lstStyle/>
          <a:p>
            <a:pPr marL="0" indent="0" algn="ctr">
              <a:buNone/>
            </a:pPr>
            <a:endParaRPr lang="en-US" sz="2800" b="1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</a:rPr>
              <a:t>Rating provided by dept chair in 3 categories: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Teaching</a:t>
            </a:r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Professional Activities (</a:t>
            </a:r>
            <a:r>
              <a:rPr lang="en-US" sz="2400" i="1">
                <a:latin typeface="Calibri"/>
                <a:ea typeface="ＭＳ Ｐゴシック"/>
              </a:rPr>
              <a:t>if applicable</a:t>
            </a:r>
            <a:r>
              <a:rPr lang="en-US" sz="2400">
                <a:latin typeface="Calibri"/>
                <a:ea typeface="ＭＳ Ｐゴシック"/>
              </a:rPr>
              <a:t>)</a:t>
            </a:r>
          </a:p>
          <a:p>
            <a:pPr marL="971550" lvl="1" indent="-514350">
              <a:buAutoNum type="arabicPeriod"/>
            </a:pPr>
            <a:r>
              <a:rPr lang="en-US" sz="2400">
                <a:latin typeface="Calibri"/>
                <a:ea typeface="ＭＳ Ｐゴシック"/>
              </a:rPr>
              <a:t>Service (</a:t>
            </a:r>
            <a:r>
              <a:rPr lang="en-US" sz="2400" i="1">
                <a:latin typeface="Calibri"/>
                <a:ea typeface="ＭＳ Ｐゴシック"/>
              </a:rPr>
              <a:t>if applicable</a:t>
            </a:r>
            <a:r>
              <a:rPr lang="en-US" sz="2400">
                <a:latin typeface="Calibri"/>
                <a:ea typeface="ＭＳ Ｐゴシック"/>
              </a:rPr>
              <a:t>)</a:t>
            </a:r>
          </a:p>
          <a:p>
            <a:pPr marL="571500" indent="-514350"/>
            <a:r>
              <a:rPr lang="en-US" sz="2800">
                <a:latin typeface="Calibri"/>
                <a:ea typeface="ＭＳ Ｐゴシック"/>
              </a:rPr>
              <a:t>Select the Overall Rating</a:t>
            </a:r>
          </a:p>
          <a:p>
            <a:pPr marL="571500" indent="-514350"/>
            <a:r>
              <a:rPr lang="en-US" sz="2800">
                <a:latin typeface="Calibri"/>
                <a:ea typeface="ＭＳ Ｐゴシック"/>
              </a:rPr>
              <a:t>Share for Employee Acknowledgement</a:t>
            </a:r>
          </a:p>
          <a:p>
            <a:pPr marL="0" indent="0" algn="ctr">
              <a:buNone/>
            </a:pPr>
            <a:r>
              <a:rPr lang="en-US" sz="2800" b="1">
                <a:latin typeface="Calibri"/>
                <a:ea typeface="ＭＳ Ｐゴシック"/>
              </a:rPr>
              <a:t>Based on performance in 2022 calendar year</a:t>
            </a:r>
            <a:endParaRPr lang="en-US" sz="2800">
              <a:latin typeface="Calibri"/>
              <a:ea typeface="ＭＳ Ｐゴシック"/>
            </a:endParaRPr>
          </a:p>
          <a:p>
            <a:pPr marL="0" indent="0" algn="ctr">
              <a:buNone/>
            </a:pPr>
            <a:r>
              <a:rPr lang="en-US" sz="2800" b="1">
                <a:latin typeface="Calibri"/>
                <a:ea typeface="ＭＳ Ｐゴシック"/>
              </a:rPr>
              <a:t>Due by March 1, 2023</a:t>
            </a:r>
            <a:endParaRPr lang="en-US" sz="2800">
              <a:latin typeface="Calibri"/>
              <a:ea typeface="ＭＳ Ｐゴシック"/>
            </a:endParaRPr>
          </a:p>
          <a:p>
            <a:pPr marL="0" indent="0" algn="ctr">
              <a:buNone/>
            </a:pPr>
            <a:r>
              <a:rPr lang="en-US" sz="1600" i="1">
                <a:latin typeface="Calibri"/>
                <a:ea typeface="ＭＳ Ｐゴシック"/>
                <a:cs typeface="Calibri"/>
              </a:rPr>
              <a:t>*If IAS is one semester only contract, see </a:t>
            </a:r>
            <a:r>
              <a:rPr lang="en-US" sz="1600" i="1">
                <a:latin typeface="Calibri"/>
                <a:ea typeface="ＭＳ Ｐゴシック"/>
                <a:cs typeface="Calibri"/>
                <a:hlinkClick r:id="rId2"/>
              </a:rPr>
              <a:t>website</a:t>
            </a:r>
            <a:r>
              <a:rPr lang="en-US" sz="1600" i="1">
                <a:latin typeface="Calibri"/>
                <a:ea typeface="ＭＳ Ｐゴシック"/>
                <a:cs typeface="Calibri"/>
              </a:rPr>
              <a:t> for </a:t>
            </a:r>
            <a:r>
              <a:rPr lang="en-US" sz="1600" i="1" err="1">
                <a:latin typeface="Calibri"/>
                <a:ea typeface="ＭＳ Ｐゴシック"/>
                <a:cs typeface="Calibri"/>
              </a:rPr>
              <a:t>add’l</a:t>
            </a:r>
            <a:r>
              <a:rPr lang="en-US" sz="1600" i="1">
                <a:latin typeface="Calibri"/>
                <a:ea typeface="ＭＳ Ｐゴシック"/>
                <a:cs typeface="Calibri"/>
              </a:rPr>
              <a:t> guidance</a:t>
            </a:r>
            <a:endParaRPr lang="en-US" sz="1600">
              <a:ea typeface="ＭＳ Ｐゴシック"/>
            </a:endParaRPr>
          </a:p>
          <a:p>
            <a:endParaRPr lang="en-US" sz="1600">
              <a:latin typeface="Calibri"/>
            </a:endParaRPr>
          </a:p>
          <a:p>
            <a:endParaRPr lang="en-US" sz="1600">
              <a:latin typeface="Calibri"/>
            </a:endParaRPr>
          </a:p>
          <a:p>
            <a:endParaRPr lang="en-US" sz="2800">
              <a:latin typeface="Calibri"/>
            </a:endParaRPr>
          </a:p>
          <a:p>
            <a:endParaRPr lang="en-US" sz="2800" i="1">
              <a:latin typeface="Calibri"/>
              <a:ea typeface="ＭＳ Ｐゴシック"/>
            </a:endParaRPr>
          </a:p>
          <a:p>
            <a:endParaRPr lang="en-US" sz="1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3A6EA1-9D72-27D5-A1F5-8D73FE959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Performance Management – </a:t>
            </a:r>
            <a:r>
              <a:rPr lang="en-US" b="1">
                <a:latin typeface="Calibri"/>
                <a:ea typeface="ＭＳ Ｐゴシック"/>
              </a:rPr>
              <a:t>IAS </a:t>
            </a:r>
          </a:p>
        </p:txBody>
      </p:sp>
    </p:spTree>
    <p:extLst>
      <p:ext uri="{BB962C8B-B14F-4D97-AF65-F5344CB8AC3E}">
        <p14:creationId xmlns:p14="http://schemas.microsoft.com/office/powerpoint/2010/main" val="3606499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F87E964-4EB0-4A4C-F1E9-1B18419A4A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107" y="1877332"/>
            <a:ext cx="2095500" cy="211455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E65744E-C857-665B-D950-31CB0203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Calibri"/>
                <a:ea typeface="ＭＳ Ｐゴシック"/>
              </a:rPr>
              <a:t>ePerformance</a:t>
            </a:r>
            <a:r>
              <a:rPr lang="en-US">
                <a:latin typeface="Calibri"/>
                <a:ea typeface="ＭＳ Ｐゴシック"/>
              </a:rPr>
              <a:t> help:</a:t>
            </a:r>
            <a:br>
              <a:rPr lang="en-US">
                <a:latin typeface="Calibri"/>
              </a:rPr>
            </a:br>
            <a:r>
              <a:rPr lang="en-US">
                <a:latin typeface="Calibri"/>
                <a:ea typeface="ＭＳ Ｐゴシック"/>
                <a:hlinkClick r:id="rId3"/>
              </a:rPr>
              <a:t>https://uwosh.edu/hr/eperformance/</a:t>
            </a:r>
            <a:r>
              <a:rPr lang="en-US">
                <a:latin typeface="Calibri"/>
                <a:ea typeface="ＭＳ Ｐゴシック"/>
              </a:rPr>
              <a:t> </a:t>
            </a:r>
          </a:p>
        </p:txBody>
      </p:sp>
      <p:pic>
        <p:nvPicPr>
          <p:cNvPr id="5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5426044-6A29-669F-BC88-91A9CD4B1A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150" y="1753827"/>
            <a:ext cx="4689021" cy="2370632"/>
          </a:xfrm>
          <a:prstGeom prst="rect">
            <a:avLst/>
          </a:prstGeom>
        </p:spPr>
      </p:pic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4EEDBFE-5695-927F-9286-54012A5146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757" y="4274402"/>
            <a:ext cx="4620985" cy="210559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DC5A88A-4180-42AF-0D52-1B92C435E48B}"/>
              </a:ext>
            </a:extLst>
          </p:cNvPr>
          <p:cNvSpPr/>
          <p:nvPr/>
        </p:nvSpPr>
        <p:spPr>
          <a:xfrm>
            <a:off x="632677" y="2565647"/>
            <a:ext cx="1970843" cy="8633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E401C4-AF52-EC66-4252-9AB46A39CAE5}"/>
              </a:ext>
            </a:extLst>
          </p:cNvPr>
          <p:cNvSpPr/>
          <p:nvPr/>
        </p:nvSpPr>
        <p:spPr>
          <a:xfrm>
            <a:off x="3746297" y="3269757"/>
            <a:ext cx="1253853" cy="3184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BEF687-FF41-1AE8-97CD-33460F73A2A4}"/>
              </a:ext>
            </a:extLst>
          </p:cNvPr>
          <p:cNvCxnSpPr>
            <a:cxnSpLocks/>
          </p:cNvCxnSpPr>
          <p:nvPr/>
        </p:nvCxnSpPr>
        <p:spPr>
          <a:xfrm>
            <a:off x="2786514" y="2918816"/>
            <a:ext cx="486361" cy="152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DCB60F-A297-AB63-F481-2576F3674A9B}"/>
              </a:ext>
            </a:extLst>
          </p:cNvPr>
          <p:cNvCxnSpPr>
            <a:cxnSpLocks/>
          </p:cNvCxnSpPr>
          <p:nvPr/>
        </p:nvCxnSpPr>
        <p:spPr>
          <a:xfrm flipH="1">
            <a:off x="6735845" y="4188425"/>
            <a:ext cx="671442" cy="442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850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8A3BD1-43C4-80B7-C86D-6D30E7566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pPr>
              <a:buFont typeface="Wingdings,Sans-Serif" charset="2"/>
              <a:buChar char="ü"/>
            </a:pPr>
            <a:r>
              <a:rPr lang="en-US" sz="2800">
                <a:latin typeface="Calibri"/>
                <a:ea typeface="ＭＳ Ｐゴシック"/>
              </a:rPr>
              <a:t>Make sure you select the right document when you login via the My UW System portal (look at the Period Begin/End range)</a:t>
            </a:r>
          </a:p>
          <a:p>
            <a:pPr>
              <a:buFont typeface="Wingdings,Sans-Serif" charset="2"/>
              <a:buChar char="ü"/>
            </a:pPr>
            <a:r>
              <a:rPr lang="en-US" sz="2800">
                <a:latin typeface="Calibri"/>
                <a:ea typeface="ＭＳ Ｐゴシック"/>
              </a:rPr>
              <a:t>Let HR know ASAP if there are manager changes</a:t>
            </a:r>
          </a:p>
          <a:p>
            <a:pPr>
              <a:buFont typeface="Wingdings,Sans-Serif" charset="2"/>
              <a:buChar char="ü"/>
            </a:pPr>
            <a:r>
              <a:rPr lang="en-US" sz="2800">
                <a:latin typeface="Calibri"/>
                <a:ea typeface="ＭＳ Ｐゴシック"/>
              </a:rPr>
              <a:t>Save often or you will lose your work if you timeout</a:t>
            </a:r>
          </a:p>
          <a:p>
            <a:pPr>
              <a:buFont typeface="Wingdings,Sans-Serif" charset="2"/>
              <a:buChar char="ü"/>
            </a:pPr>
            <a:r>
              <a:rPr lang="en-US" sz="2800">
                <a:latin typeface="Calibri"/>
                <a:ea typeface="ＭＳ Ｐゴシック"/>
              </a:rPr>
              <a:t>Supervisors must complete all evals to be eligible for pay plan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83176E-2B31-577E-246D-5CA862D2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Calibri"/>
                <a:ea typeface="ＭＳ Ｐゴシック"/>
              </a:rPr>
              <a:t>ePerformance</a:t>
            </a:r>
            <a:r>
              <a:rPr lang="en-US">
                <a:latin typeface="Calibri"/>
                <a:ea typeface="ＭＳ Ｐゴシック"/>
              </a:rPr>
              <a:t> Tips &amp; Reminders</a:t>
            </a:r>
          </a:p>
        </p:txBody>
      </p:sp>
    </p:spTree>
    <p:extLst>
      <p:ext uri="{BB962C8B-B14F-4D97-AF65-F5344CB8AC3E}">
        <p14:creationId xmlns:p14="http://schemas.microsoft.com/office/powerpoint/2010/main" val="311084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D9AE96-8DD6-7454-A9DC-FDE23219D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The 2</a:t>
            </a:r>
            <a:r>
              <a:rPr lang="en-US" sz="2800" baseline="30000">
                <a:latin typeface="Calibri"/>
                <a:ea typeface="ＭＳ Ｐゴシック"/>
              </a:rPr>
              <a:t>nd</a:t>
            </a:r>
            <a:r>
              <a:rPr lang="en-US" sz="2800">
                <a:latin typeface="Calibri"/>
                <a:ea typeface="ＭＳ Ｐゴシック"/>
              </a:rPr>
              <a:t> installment of the 21-23 Pay Plan will be awarded in January: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>
                <a:latin typeface="Calibri"/>
                <a:ea typeface="ＭＳ Ｐゴシック"/>
              </a:rPr>
              <a:t>Effective Date of Increase: 1/1/23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>
                <a:latin typeface="Calibri"/>
                <a:ea typeface="ＭＳ Ｐゴシック"/>
              </a:rPr>
              <a:t>First Check with New Rate: 1/26/23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latin typeface="Calibri"/>
                <a:ea typeface="ＭＳ Ｐゴシック"/>
              </a:rPr>
              <a:t>Eligibility criteria are located: </a:t>
            </a:r>
            <a:r>
              <a:rPr lang="en-US" sz="2600">
                <a:latin typeface="Calibri"/>
                <a:ea typeface="ＭＳ Ｐゴシック"/>
                <a:hlinkClick r:id="rId2"/>
              </a:rPr>
              <a:t>https://uwosh.edu/hr/policies-procedures/pay-plan/</a:t>
            </a:r>
            <a:endParaRPr lang="en-US" sz="2600">
              <a:latin typeface="Calibri"/>
              <a:ea typeface="ＭＳ Ｐゴシック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highlight>
                  <a:srgbClr val="FFFF00"/>
                </a:highlight>
                <a:latin typeface="Calibri"/>
                <a:ea typeface="ＭＳ Ｐゴシック"/>
              </a:rPr>
              <a:t>NEW</a:t>
            </a:r>
            <a:r>
              <a:rPr lang="en-US" sz="2800">
                <a:latin typeface="Calibri"/>
                <a:ea typeface="ＭＳ Ｐゴシック"/>
              </a:rPr>
              <a:t>: Pay plan letters will come from System this year </a:t>
            </a:r>
            <a:endParaRPr lang="en-US" sz="2800">
              <a:latin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C562A-14C8-7D63-64D9-8524DB79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Pay Plan Reminder</a:t>
            </a:r>
          </a:p>
        </p:txBody>
      </p:sp>
    </p:spTree>
    <p:extLst>
      <p:ext uri="{BB962C8B-B14F-4D97-AF65-F5344CB8AC3E}">
        <p14:creationId xmlns:p14="http://schemas.microsoft.com/office/powerpoint/2010/main" val="297719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E10A478-299D-A94E-A35F-95F6F1345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463" y="831850"/>
            <a:ext cx="6248400" cy="463550"/>
          </a:xfrm>
        </p:spPr>
        <p:txBody>
          <a:bodyPr/>
          <a:lstStyle/>
          <a:p>
            <a:r>
              <a:rPr lang="en-US" altLang="en-US">
                <a:latin typeface="+mj-lt"/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4B053A4-B8A0-E14B-96A2-CFD66BCFCBE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800">
                <a:latin typeface="+mn-lt"/>
                <a:ea typeface="ＭＳ Ｐゴシック"/>
              </a:rPr>
              <a:t>Upcoming Legal Holidays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>
                <a:latin typeface="+mn-lt"/>
                <a:ea typeface="ＭＳ Ｐゴシック"/>
              </a:rPr>
              <a:t>University Staff Year-End Leave Use and Banking</a:t>
            </a:r>
            <a:endParaRPr lang="en-US" altLang="en-US" sz="2800">
              <a:latin typeface="+mn-lt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800">
                <a:latin typeface="Calibri"/>
                <a:ea typeface="ＭＳ Ｐゴシック"/>
              </a:rPr>
              <a:t>NEW: Data Request Form (BP Logix)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err="1">
                <a:latin typeface="Calibri"/>
                <a:ea typeface="ＭＳ Ｐゴシック"/>
              </a:rPr>
              <a:t>ePerformance</a:t>
            </a:r>
            <a:r>
              <a:rPr lang="en-US" altLang="en-US" sz="2800">
                <a:latin typeface="Calibri"/>
                <a:ea typeface="ＭＳ Ｐゴシック"/>
              </a:rPr>
              <a:t> Timeline/Reminders</a:t>
            </a:r>
            <a:endParaRPr lang="en-US" altLang="en-US" sz="2800">
              <a:latin typeface="Calibri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800">
                <a:latin typeface="Calibri"/>
                <a:ea typeface="ＭＳ Ｐゴシック"/>
              </a:rPr>
              <a:t>Pay Plan Reminder </a:t>
            </a:r>
            <a:endParaRPr lang="en-US" altLang="en-US" sz="2800">
              <a:latin typeface="Calibri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800">
                <a:latin typeface="Calibri"/>
                <a:ea typeface="ＭＳ Ｐゴシック"/>
              </a:rPr>
              <a:t>Spring Employee Essentials </a:t>
            </a:r>
            <a:endParaRPr lang="en-US" altLang="en-US" sz="2800">
              <a:latin typeface="Calibri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altLang="en-US" sz="2800">
              <a:latin typeface="Calibri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altLang="en-US" sz="2800">
              <a:latin typeface="Helvetica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EF31D4-0949-3755-B31A-2AB6FD846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616467"/>
              </p:ext>
            </p:extLst>
          </p:nvPr>
        </p:nvGraphicFramePr>
        <p:xfrm>
          <a:off x="457200" y="2146300"/>
          <a:ext cx="8229600" cy="365379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6405937">
                  <a:extLst>
                    <a:ext uri="{9D8B030D-6E8A-4147-A177-3AD203B41FA5}">
                      <a16:colId xmlns:a16="http://schemas.microsoft.com/office/drawing/2014/main" val="1780459694"/>
                    </a:ext>
                  </a:extLst>
                </a:gridCol>
                <a:gridCol w="1823663">
                  <a:extLst>
                    <a:ext uri="{9D8B030D-6E8A-4147-A177-3AD203B41FA5}">
                      <a16:colId xmlns:a16="http://schemas.microsoft.com/office/drawing/2014/main" val="4261281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+mn-lt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n-lt"/>
                        </a:rPr>
                        <a:t>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8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Healthy Titans = Happy Titans: Employee Wellness Opportunities at UWO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(NEW)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1/18/2023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839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Marketing &amp; Branding on Campus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2/1/2023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172638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Waste and Procurement Sustainability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2/15/2023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84306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Employment Done Right!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394841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 in the Workplace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3/15/2023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326196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Hosting Events with Youth Protection in Mind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(NEW)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3/29/2023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1415429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Diversity, Equity &amp; Inclusion in the Workplace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4/12/2023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337464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Recruiting: Navigating the Search Process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4/26/2023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18203169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E664957-8AC5-CF44-570B-01EEFD14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Employee Essentials – Spring Lineup!</a:t>
            </a:r>
          </a:p>
        </p:txBody>
      </p:sp>
    </p:spTree>
    <p:extLst>
      <p:ext uri="{BB962C8B-B14F-4D97-AF65-F5344CB8AC3E}">
        <p14:creationId xmlns:p14="http://schemas.microsoft.com/office/powerpoint/2010/main" val="2962863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24A1FA-A779-902C-A9D9-0C2D0533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05" y="1796026"/>
            <a:ext cx="8330995" cy="4824770"/>
          </a:xfrm>
        </p:spPr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</a:rPr>
              <a:t>100% of participants report being satisfied with the presentations and learning something new</a:t>
            </a:r>
          </a:p>
          <a:p>
            <a:r>
              <a:rPr lang="en-US" sz="2800">
                <a:latin typeface="Calibri"/>
                <a:ea typeface="ＭＳ Ｐゴシック"/>
              </a:rPr>
              <a:t>Promotes awareness of compliance and culture </a:t>
            </a:r>
            <a:endParaRPr lang="en-US" sz="2800">
              <a:latin typeface="Calibri"/>
            </a:endParaRPr>
          </a:p>
          <a:p>
            <a:r>
              <a:rPr lang="en-US" sz="2800">
                <a:latin typeface="Calibri"/>
                <a:ea typeface="ＭＳ Ｐゴシック"/>
              </a:rPr>
              <a:t>Meet subject-matter-experts, ask questions and grow your internal network</a:t>
            </a:r>
            <a:r>
              <a:rPr lang="en-US">
                <a:latin typeface="Calibri"/>
                <a:ea typeface="ＭＳ Ｐゴシック"/>
              </a:rPr>
              <a:t> </a:t>
            </a:r>
            <a:endParaRPr lang="en-US">
              <a:latin typeface="Calibri"/>
            </a:endParaRPr>
          </a:p>
          <a:p>
            <a:endParaRPr lang="en-US">
              <a:latin typeface="Calibri"/>
            </a:endParaRPr>
          </a:p>
          <a:p>
            <a:pPr marL="0" indent="0" algn="ctr">
              <a:buNone/>
            </a:pPr>
            <a:endParaRPr lang="en-US" sz="1200" i="1">
              <a:latin typeface="Calibri"/>
            </a:endParaRPr>
          </a:p>
          <a:p>
            <a:pPr marL="0" indent="0" algn="ctr">
              <a:buNone/>
            </a:pPr>
            <a:r>
              <a:rPr lang="en-US" sz="2800" i="1">
                <a:latin typeface="Calibri"/>
                <a:ea typeface="ＭＳ Ｐゴシック"/>
              </a:rPr>
              <a:t>Join us this spring using the </a:t>
            </a:r>
            <a:r>
              <a:rPr lang="en-US" sz="2800" i="1">
                <a:latin typeface="Calibri"/>
                <a:ea typeface="ＭＳ Ｐゴシック"/>
                <a:hlinkClick r:id="rId2"/>
              </a:rPr>
              <a:t>Upcoming Events </a:t>
            </a:r>
            <a:r>
              <a:rPr lang="en-US" sz="2800" i="1">
                <a:latin typeface="Calibri"/>
                <a:ea typeface="ＭＳ Ｐゴシック"/>
              </a:rPr>
              <a:t>calendar </a:t>
            </a:r>
          </a:p>
          <a:p>
            <a:pPr marL="0" indent="0" algn="ctr">
              <a:buNone/>
            </a:pPr>
            <a:r>
              <a:rPr lang="en-US" sz="2800" i="1">
                <a:latin typeface="Calibri"/>
                <a:ea typeface="ＭＳ Ｐゴシック"/>
              </a:rPr>
              <a:t>on the HR website!</a:t>
            </a:r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D18C4B-F227-BA3A-F117-C3D65DEE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Employee Essentials – </a:t>
            </a:r>
            <a:br>
              <a:rPr lang="en-US">
                <a:latin typeface="Calibri"/>
              </a:rPr>
            </a:br>
            <a:r>
              <a:rPr lang="en-US">
                <a:latin typeface="Calibri"/>
                <a:ea typeface="ＭＳ Ｐゴシック"/>
              </a:rPr>
              <a:t>Why YOU Should Attend</a:t>
            </a:r>
          </a:p>
        </p:txBody>
      </p:sp>
    </p:spTree>
    <p:extLst>
      <p:ext uri="{BB962C8B-B14F-4D97-AF65-F5344CB8AC3E}">
        <p14:creationId xmlns:p14="http://schemas.microsoft.com/office/powerpoint/2010/main" val="2213823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EBC4B1D7-3160-70D9-E85D-D2980D6D7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/>
          <a:lstStyle/>
          <a:p>
            <a:r>
              <a:rPr lang="en-US">
                <a:solidFill>
                  <a:schemeClr val="tx1"/>
                </a:solidFill>
                <a:latin typeface="Calibri"/>
                <a:ea typeface="ＭＳ Ｐゴシック"/>
              </a:rPr>
              <a:t>Questions?</a:t>
            </a:r>
          </a:p>
          <a:p>
            <a:endParaRPr lang="en-US">
              <a:solidFill>
                <a:schemeClr val="tx1"/>
              </a:solidFill>
              <a:latin typeface="Calibri"/>
            </a:endParaRPr>
          </a:p>
          <a:p>
            <a:r>
              <a:rPr lang="en-US">
                <a:solidFill>
                  <a:schemeClr val="tx1"/>
                </a:solidFill>
                <a:latin typeface="Calibri"/>
                <a:ea typeface="ＭＳ Ｐゴシック"/>
              </a:rPr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348633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D8FBD-F0D7-257F-5B05-4C3DF004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850"/>
            <a:ext cx="8229600" cy="3943350"/>
          </a:xfrm>
        </p:spPr>
        <p:txBody>
          <a:bodyPr lIns="0" tIns="0" rIns="0" bIns="0" anchor="t"/>
          <a:lstStyle/>
          <a:p>
            <a:pPr>
              <a:spcBef>
                <a:spcPts val="20"/>
              </a:spcBef>
            </a:pPr>
            <a:r>
              <a:rPr lang="en-US" sz="2800">
                <a:latin typeface="+mn-lt"/>
                <a:ea typeface="ＭＳ Ｐゴシック"/>
              </a:rPr>
              <a:t>December 24th (Saturday)</a:t>
            </a:r>
          </a:p>
          <a:p>
            <a:pPr lvl="1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Earn one day of floating holiday</a:t>
            </a:r>
          </a:p>
          <a:p>
            <a:pPr lvl="2">
              <a:spcBef>
                <a:spcPts val="20"/>
              </a:spcBef>
            </a:pPr>
            <a:r>
              <a:rPr lang="en-US" sz="2000" b="1">
                <a:latin typeface="+mn-lt"/>
                <a:ea typeface="ＭＳ Ｐゴシック"/>
              </a:rPr>
              <a:t>US – must use prior to December 31, 2022 (can be used prior to Dec. 24)</a:t>
            </a:r>
          </a:p>
          <a:p>
            <a:pPr lvl="2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AS/LI – must use prior to June 30, 2023</a:t>
            </a:r>
          </a:p>
          <a:p>
            <a:pPr lvl="2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FA/IAS on academic year contracts do not earn floating holiday</a:t>
            </a:r>
          </a:p>
          <a:p>
            <a:pPr lvl="1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8 hours for full-time (prorated based on FTE for less than full-time)</a:t>
            </a:r>
          </a:p>
          <a:p>
            <a:pPr>
              <a:spcBef>
                <a:spcPts val="20"/>
              </a:spcBef>
            </a:pPr>
            <a:r>
              <a:rPr lang="en-US" sz="2800">
                <a:latin typeface="+mn-lt"/>
                <a:ea typeface="ＭＳ Ｐゴシック"/>
              </a:rPr>
              <a:t>December 25th (Sunday)</a:t>
            </a:r>
          </a:p>
          <a:p>
            <a:pPr lvl="1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Observed on Monday, December 26th</a:t>
            </a:r>
          </a:p>
          <a:p>
            <a:pPr lvl="1">
              <a:spcBef>
                <a:spcPts val="20"/>
              </a:spcBef>
            </a:pPr>
            <a:r>
              <a:rPr lang="en-US" sz="2000">
                <a:latin typeface="+mn-lt"/>
                <a:ea typeface="ＭＳ Ｐゴシック"/>
              </a:rPr>
              <a:t>Automatically entered as "Legal Holiday" for full-time staff (1.0 FTE) and all exempt FA/AS/LI staff regardless of FTE</a:t>
            </a:r>
          </a:p>
          <a:p>
            <a:pPr lvl="1"/>
            <a:r>
              <a:rPr lang="en-US" sz="2000">
                <a:latin typeface="+mn-lt"/>
                <a:ea typeface="ＭＳ Ｐゴシック"/>
              </a:rPr>
              <a:t>Part-time US may need to enter LH based on hours typically worked/FTE</a:t>
            </a:r>
            <a:endParaRPr lang="en-US">
              <a:latin typeface="+mn-lt"/>
            </a:endParaRP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92360-A1BC-F6D6-6EB2-8A9588FE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  <a:ea typeface="ＭＳ Ｐゴシック"/>
              </a:rPr>
              <a:t>Upcoming Legal Holidays</a:t>
            </a: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174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8909F6-335B-EA6A-B657-D19EA4F14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8911"/>
            <a:ext cx="8300667" cy="4382092"/>
          </a:xfrm>
        </p:spPr>
        <p:txBody>
          <a:bodyPr lIns="0" tIns="0" rIns="0" bIns="0" anchor="t"/>
          <a:lstStyle/>
          <a:p>
            <a:pPr>
              <a:buFont typeface="Wingdings,Sans-Serif" charset="2"/>
            </a:pPr>
            <a:r>
              <a:rPr lang="en-US" sz="2800">
                <a:latin typeface="+mn-lt"/>
                <a:ea typeface="ＭＳ Ｐゴシック"/>
                <a:cs typeface="Helvetica"/>
              </a:rPr>
              <a:t>December 31st (Saturday)</a:t>
            </a:r>
            <a:endParaRPr lang="en-US" sz="2800">
              <a:latin typeface="+mn-lt"/>
              <a:cs typeface="Helvetica"/>
            </a:endParaRPr>
          </a:p>
          <a:p>
            <a:pPr lvl="1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Earn one day of floating holiday</a:t>
            </a:r>
            <a:endParaRPr lang="en-US">
              <a:latin typeface="+mn-lt"/>
            </a:endParaRPr>
          </a:p>
          <a:p>
            <a:pPr lvl="2">
              <a:buFont typeface="Wingdings,Sans-Serif" charset="2"/>
            </a:pPr>
            <a:r>
              <a:rPr lang="en-US" sz="2000" b="1">
                <a:latin typeface="+mn-lt"/>
                <a:ea typeface="ＭＳ Ｐゴシック"/>
                <a:cs typeface="Helvetica"/>
              </a:rPr>
              <a:t>US – must use prior to December 31, 2022 </a:t>
            </a:r>
          </a:p>
          <a:p>
            <a:pPr lvl="2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AS – must use prior to June 30, 2023</a:t>
            </a:r>
            <a:endParaRPr lang="en-US"/>
          </a:p>
          <a:p>
            <a:pPr lvl="2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FA/IAS on academic year contracts do not earn floating holiday</a:t>
            </a:r>
          </a:p>
          <a:p>
            <a:pPr lvl="1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8 hours for full-time (prorated based on FTE for less than full-time)</a:t>
            </a:r>
          </a:p>
          <a:p>
            <a:pPr>
              <a:buFont typeface="Wingdings,Sans-Serif" charset="2"/>
            </a:pPr>
            <a:r>
              <a:rPr lang="en-US" sz="2800">
                <a:latin typeface="+mn-lt"/>
                <a:ea typeface="ＭＳ Ｐゴシック"/>
                <a:cs typeface="Helvetica"/>
              </a:rPr>
              <a:t>January 1st (Sunday)</a:t>
            </a:r>
          </a:p>
          <a:p>
            <a:pPr lvl="1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Observed on Monday, January 2nd</a:t>
            </a:r>
            <a:endParaRPr lang="en-US" sz="2000">
              <a:latin typeface="+mn-lt"/>
              <a:ea typeface="ＭＳ Ｐゴシック"/>
            </a:endParaRPr>
          </a:p>
          <a:p>
            <a:pPr lvl="1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Automatically entered as "Legal Holiday" for full-time staff (1.0 FTE) and all exempt FA/AS/LI staff regardless of FTE</a:t>
            </a:r>
          </a:p>
          <a:p>
            <a:pPr lvl="1">
              <a:buFont typeface="Wingdings,Sans-Serif" charset="2"/>
            </a:pPr>
            <a:r>
              <a:rPr lang="en-US" sz="2000">
                <a:latin typeface="+mn-lt"/>
                <a:ea typeface="ＭＳ Ｐゴシック"/>
                <a:cs typeface="Helvetica"/>
              </a:rPr>
              <a:t>Part-time US may need to enter LH based on hours typically worked/FTE</a:t>
            </a:r>
            <a:endParaRPr lang="en-US">
              <a:latin typeface="+mn-lt"/>
            </a:endParaRP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9D2828-3649-5C3A-3E39-D198C2EF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Upcoming Legal Holidays</a:t>
            </a:r>
          </a:p>
        </p:txBody>
      </p:sp>
    </p:spTree>
    <p:extLst>
      <p:ext uri="{BB962C8B-B14F-4D97-AF65-F5344CB8AC3E}">
        <p14:creationId xmlns:p14="http://schemas.microsoft.com/office/powerpoint/2010/main" val="254827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1DB546-47B6-E4B5-840F-EC54ECB3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  <a:cs typeface="Arial"/>
              </a:rPr>
              <a:t>All current vacation carryover and personal holiday balances – use by December 31, 2022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Calendar year 2022 vacation allocation becomes vacation carryover on January 1st, 2023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Personal holiday reallocated each year, no carryover</a:t>
            </a:r>
            <a:endParaRPr lang="en-US" sz="2800">
              <a:latin typeface="Calibri"/>
              <a:ea typeface="ＭＳ Ｐゴシック"/>
            </a:endParaRPr>
          </a:p>
          <a:p>
            <a:endParaRPr lang="en-US"/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AS/FA/LI = fiscal year leave earners, leave use reminders will be given in Spring</a:t>
            </a:r>
            <a:endParaRPr lang="en-US" sz="2800">
              <a:latin typeface="Calibri"/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A3A561-988E-C3B5-C098-704D49B9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University Staff Leave Reminder</a:t>
            </a: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2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4FA15F-7F95-312C-E03D-0744CAE37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  <a:cs typeface="Arial"/>
              </a:rPr>
              <a:t>Eligible US employees received email first week of December from UW Shared-Services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Deadline to bank: December 31, 2022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Review portal article or contact </a:t>
            </a:r>
            <a:r>
              <a:rPr lang="en-US" sz="2800">
                <a:latin typeface="Calibri"/>
                <a:ea typeface="ＭＳ Ｐゴシック"/>
                <a:cs typeface="Arial"/>
                <a:hlinkClick r:id="rId2"/>
              </a:rPr>
              <a:t>payroll@uwss.wisconsin.edu</a:t>
            </a:r>
            <a:r>
              <a:rPr lang="en-US" sz="2800">
                <a:latin typeface="Calibri"/>
                <a:ea typeface="ＭＳ Ｐゴシック"/>
                <a:cs typeface="Arial"/>
              </a:rPr>
              <a:t> with questions</a:t>
            </a:r>
          </a:p>
          <a:p>
            <a:r>
              <a:rPr lang="en-US" sz="2800">
                <a:latin typeface="Calibri"/>
                <a:ea typeface="ＭＳ Ｐゴシック"/>
                <a:cs typeface="Arial"/>
                <a:hlinkClick r:id="rId3"/>
              </a:rPr>
              <a:t>https://uwservice.wisconsin.edu/news/post/757</a:t>
            </a:r>
            <a:r>
              <a:rPr lang="en-US" sz="2800">
                <a:latin typeface="Calibri"/>
                <a:ea typeface="ＭＳ Ｐゴシック"/>
                <a:cs typeface="Arial"/>
              </a:rPr>
              <a:t>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951696-6B0E-64E8-7931-0EDA7D2C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  <a:cs typeface="Arial"/>
              </a:rPr>
              <a:t>University Staff Leave Banking</a:t>
            </a:r>
            <a:endParaRPr lang="en-US"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212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E2BBA6-7864-6151-D1B8-B350B2D55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>
                <a:latin typeface="Calibri"/>
                <a:ea typeface="ＭＳ Ｐゴシック"/>
                <a:cs typeface="Arial"/>
              </a:rPr>
              <a:t>Electronic only consent – W2's will be available in your UW System portal in late January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Paper distribution – those that have elected paper distribution – ensure address is up to date – mailed in late January </a:t>
            </a:r>
            <a:endParaRPr lang="en-US" sz="2800">
              <a:latin typeface="Calibri"/>
              <a:ea typeface="ＭＳ Ｐゴシック"/>
            </a:endParaRPr>
          </a:p>
          <a:p>
            <a:r>
              <a:rPr lang="en-US" sz="2800">
                <a:latin typeface="Calibri"/>
                <a:ea typeface="ＭＳ Ｐゴシック"/>
                <a:cs typeface="Arial"/>
              </a:rPr>
              <a:t>Tip sheet:   </a:t>
            </a:r>
          </a:p>
          <a:p>
            <a:pPr marL="400050" lvl="1" indent="0">
              <a:buNone/>
            </a:pPr>
            <a:r>
              <a:rPr lang="en-US" sz="2800">
                <a:latin typeface="Calibri"/>
                <a:ea typeface="ＭＳ Ｐゴシック"/>
                <a:cs typeface="Arial"/>
              </a:rPr>
              <a:t> </a:t>
            </a:r>
            <a:r>
              <a:rPr lang="en-US" sz="2800">
                <a:latin typeface="Calibri"/>
                <a:ea typeface="ＭＳ Ｐゴシック"/>
                <a:cs typeface="Arial"/>
                <a:hlinkClick r:id="rId2"/>
              </a:rPr>
              <a:t>https://uwservice.wisconsin.edu/docs/publications/w2-1095-electronic-consent.pdf</a:t>
            </a:r>
            <a:r>
              <a:rPr lang="en-US" sz="2800">
                <a:latin typeface="Calibri"/>
                <a:ea typeface="ＭＳ Ｐゴシック"/>
                <a:cs typeface="Arial"/>
              </a:rPr>
              <a:t> </a:t>
            </a:r>
            <a:endParaRPr lang="en-US" sz="2800">
              <a:latin typeface="Calibri"/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1B7979-BB96-A40A-5137-8A7E0DBDC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  <a:cs typeface="Arial"/>
              </a:rPr>
              <a:t>W2 Reminders</a:t>
            </a:r>
            <a:endParaRPr lang="en-US"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00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C41F1C-3DE8-F36E-6A6A-88EDBFF0C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+mn-lt"/>
                <a:ea typeface="ＭＳ Ｐゴシック"/>
                <a:cs typeface="Helvetica"/>
              </a:rPr>
              <a:t>Contact the payroll shared services team at </a:t>
            </a:r>
            <a:r>
              <a:rPr lang="en-US" sz="2800">
                <a:latin typeface="+mn-lt"/>
                <a:ea typeface="ＭＳ Ｐゴシック"/>
                <a:cs typeface="Helvetica"/>
                <a:hlinkClick r:id="rId2"/>
              </a:rPr>
              <a:t>payroll@uwss.wisconsin.edu</a:t>
            </a:r>
            <a:r>
              <a:rPr lang="en-US" sz="2800">
                <a:latin typeface="+mn-lt"/>
                <a:ea typeface="ＭＳ Ｐゴシック"/>
                <a:cs typeface="Helvetica"/>
              </a:rPr>
              <a:t> </a:t>
            </a:r>
          </a:p>
          <a:p>
            <a:r>
              <a:rPr lang="en-US" sz="2800">
                <a:latin typeface="+mn-lt"/>
                <a:ea typeface="ＭＳ Ｐゴシック"/>
                <a:cs typeface="Helvetica"/>
              </a:rPr>
              <a:t>Tip-sheets/Guides for absence entry (including Legal Holiday): </a:t>
            </a:r>
            <a:r>
              <a:rPr lang="en-US" sz="2800">
                <a:latin typeface="+mn-lt"/>
                <a:ea typeface="ＭＳ Ｐゴシック"/>
                <a:cs typeface="Helvetica"/>
                <a:hlinkClick r:id="rId3"/>
              </a:rPr>
              <a:t>https://uwservice.wisconsin.edu/help/time-absence/</a:t>
            </a:r>
            <a:r>
              <a:rPr lang="en-US" sz="2800">
                <a:latin typeface="+mn-lt"/>
                <a:ea typeface="ＭＳ Ｐゴシック"/>
                <a:cs typeface="Helvetica"/>
              </a:rPr>
              <a:t> </a:t>
            </a:r>
            <a:endParaRPr lang="en-US" sz="2800">
              <a:latin typeface="+mn-lt"/>
              <a:cs typeface="Helvetica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60766-ABDB-82F5-840B-5ECBF182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5061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27E907-220E-5D39-355C-5076B2629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 anchor="t"/>
          <a:lstStyle/>
          <a:p>
            <a:r>
              <a:rPr lang="en-US" sz="2800" dirty="0">
                <a:latin typeface="Calibri"/>
                <a:ea typeface="ＭＳ Ｐゴシック"/>
              </a:rPr>
              <a:t>Rolled out today</a:t>
            </a:r>
          </a:p>
          <a:p>
            <a:r>
              <a:rPr lang="en-US" sz="2800" dirty="0">
                <a:latin typeface="Calibri"/>
                <a:ea typeface="ＭＳ Ｐゴシック"/>
              </a:rPr>
              <a:t>Purpose: for departments to request specific HR data for certain projects, surveys, and other important tasks that cannot be typically obtained within their unit or division.</a:t>
            </a:r>
            <a:endParaRPr lang="en-US" dirty="0">
              <a:latin typeface="Avenir Book"/>
              <a:ea typeface="ＭＳ Ｐゴシック"/>
            </a:endParaRPr>
          </a:p>
          <a:p>
            <a:r>
              <a:rPr lang="en-US" sz="2800" dirty="0">
                <a:latin typeface="Calibri"/>
                <a:ea typeface="ＭＳ Ｐゴシック"/>
              </a:rPr>
              <a:t>Demo in BP Logix</a:t>
            </a:r>
            <a:endParaRPr lang="en-US" sz="2800" dirty="0">
              <a:latin typeface="Calibri"/>
            </a:endParaRPr>
          </a:p>
          <a:p>
            <a:pPr marL="457200" lvl="1" indent="0">
              <a:buNone/>
            </a:pPr>
            <a:endParaRPr lang="en-US" sz="2400">
              <a:solidFill>
                <a:srgbClr val="00B0F0"/>
              </a:solidFill>
              <a:latin typeface="Avenir Book"/>
            </a:endParaRPr>
          </a:p>
          <a:p>
            <a:endParaRPr lang="en-US" sz="2400">
              <a:latin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95EEB4-0E24-D648-C1D7-63144B20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/>
              </a:rPr>
              <a:t>NEW: Data Request Form (BP Logix)</a:t>
            </a: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31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shkosh - PowerPointTemplate.potx" id="{D62B191D-CD7E-44F0-8672-2CBFD2B9280C}" vid="{F4994157-56ED-4540-A833-C04C32BF1D8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C12E951F7FE146AC09C1117CEB8AFC" ma:contentTypeVersion="16" ma:contentTypeDescription="Create a new document." ma:contentTypeScope="" ma:versionID="38b5bfa3ee178e89b553c47ae2197f97">
  <xsd:schema xmlns:xsd="http://www.w3.org/2001/XMLSchema" xmlns:xs="http://www.w3.org/2001/XMLSchema" xmlns:p="http://schemas.microsoft.com/office/2006/metadata/properties" xmlns:ns2="e4c21ae8-a357-4b7d-9f5d-18430315a3bf" xmlns:ns3="f87c455f-8ccb-4e46-8063-674abd65696c" targetNamespace="http://schemas.microsoft.com/office/2006/metadata/properties" ma:root="true" ma:fieldsID="0b5a89c6b5b043e7260549119fd2cb20" ns2:_="" ns3:_="">
    <xsd:import namespace="e4c21ae8-a357-4b7d-9f5d-18430315a3bf"/>
    <xsd:import namespace="f87c455f-8ccb-4e46-8063-674abd656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21ae8-a357-4b7d-9f5d-18430315a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7f4eb7-5a08-43b3-b842-f7c5360b79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c455f-8ccb-4e46-8063-674abd65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7d6578-4d7a-4344-bd2b-6e1b6e69e926}" ma:internalName="TaxCatchAll" ma:showField="CatchAllData" ma:web="f87c455f-8ccb-4e46-8063-674abd656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7c455f-8ccb-4e46-8063-674abd65696c" xsi:nil="true"/>
    <lcf76f155ced4ddcb4097134ff3c332f xmlns="e4c21ae8-a357-4b7d-9f5d-18430315a3bf">
      <Terms xmlns="http://schemas.microsoft.com/office/infopath/2007/PartnerControls"/>
    </lcf76f155ced4ddcb4097134ff3c332f>
    <SharedWithUsers xmlns="f87c455f-8ccb-4e46-8063-674abd65696c">
      <UserInfo>
        <DisplayName>HR/EOEAA STAFF- Group Members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9BF033C-B0EE-4D03-86FA-9C2C77B030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6C78D-C76B-4A94-8AB7-8FFF5940710E}">
  <ds:schemaRefs>
    <ds:schemaRef ds:uri="e4c21ae8-a357-4b7d-9f5d-18430315a3bf"/>
    <ds:schemaRef ds:uri="f87c455f-8ccb-4e46-8063-674abd656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31F5DA-0A0C-42C4-818C-0A24B3747F76}">
  <ds:schemaRefs>
    <ds:schemaRef ds:uri="e4c21ae8-a357-4b7d-9f5d-18430315a3bf"/>
    <ds:schemaRef ds:uri="f87c455f-8ccb-4e46-8063-674abd656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Oshkosh - PowerPointTemplate (1)</Template>
  <Application>Microsoft Office PowerPoint</Application>
  <PresentationFormat>On-screen Show (4:3)</PresentationFormat>
  <Slides>22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PowerPoint Presentation</vt:lpstr>
      <vt:lpstr>Agenda</vt:lpstr>
      <vt:lpstr>Upcoming Legal Holidays</vt:lpstr>
      <vt:lpstr>Upcoming Legal Holidays</vt:lpstr>
      <vt:lpstr>University Staff Leave Reminder</vt:lpstr>
      <vt:lpstr>University Staff Leave Banking</vt:lpstr>
      <vt:lpstr>W2 Reminders</vt:lpstr>
      <vt:lpstr>Questions?</vt:lpstr>
      <vt:lpstr>NEW: Data Request Form (BP Logix)</vt:lpstr>
      <vt:lpstr>Data Requests</vt:lpstr>
      <vt:lpstr>Performance Management –  Year End Activity</vt:lpstr>
      <vt:lpstr>Performance Management – LI/PAS/US</vt:lpstr>
      <vt:lpstr>Performance Management – LI/PAS/US</vt:lpstr>
      <vt:lpstr>Performance Management – LI/PAS/US</vt:lpstr>
      <vt:lpstr>Performance Management – Faculty </vt:lpstr>
      <vt:lpstr>Performance Management – IAS </vt:lpstr>
      <vt:lpstr>ePerformance help: https://uwosh.edu/hr/eperformance/ </vt:lpstr>
      <vt:lpstr>ePerformance Tips &amp; Reminders</vt:lpstr>
      <vt:lpstr>Pay Plan Reminder</vt:lpstr>
      <vt:lpstr>Employee Essentials – Spring Lineup!</vt:lpstr>
      <vt:lpstr>Employee Essentials –  Why YOU Should Attend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Fenrich</dc:creator>
  <cp:revision>4</cp:revision>
  <cp:lastPrinted>2010-01-15T15:58:54Z</cp:lastPrinted>
  <dcterms:created xsi:type="dcterms:W3CDTF">2022-11-10T14:58:13Z</dcterms:created>
  <dcterms:modified xsi:type="dcterms:W3CDTF">2022-12-14T18:47:56Z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0x01010064C12E951F7FE146AC09C1117CEB8AFC</vt:lpwstr>
  </property>
  <property fmtid="{D5CDD505-2E9C-101B-9397-08002B2CF9AE}" pid="3" name="MediaServiceImageTags">
    <vt:lpwstr/>
  </property>
</Properties>
</file>